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9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49" d="100"/>
          <a:sy n="49" d="100"/>
        </p:scale>
        <p:origin x="48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298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F741B2C-555E-FD74-7BBB-A856E961E9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8BF30D-2D24-4FB2-5E9D-49AD2DA938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59EA8-0C2F-45D4-B01C-69E573645B9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161DFD-E9D7-928D-110E-4940F3ADA0F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B42CEE-BA17-1CD7-67C0-EA8AC384F6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1C56CA-6748-4890-9FE3-2A0AF7DF9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297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4CCEA6-B939-411C-B63E-C61CC950256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5A302-9638-4C64-A11B-455E40079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630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1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benecon.com/" TargetMode="Externa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it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12">
            <a:extLst>
              <a:ext uri="{FF2B5EF4-FFF2-40B4-BE49-F238E27FC236}">
                <a16:creationId xmlns:a16="http://schemas.microsoft.com/office/drawing/2014/main" id="{CB59F96D-A17C-AC4E-5D9D-83A2D73D33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88850" y="2847519"/>
            <a:ext cx="5614299" cy="1162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472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092185-81CF-49A2-A1EB-615C39C0F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6A00-4B76-4EC9-9A05-4B7EAC9C629A}" type="datetime1">
              <a:rPr lang="en-US" smtClean="0"/>
              <a:t>1/9/2024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6BBE84-3D89-7095-A203-D5B4AC05C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C252D5-701D-F1F5-1B2A-19D21DF9B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5B38-5318-47FF-BB01-D9495E73FE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3C9EA1F-A105-61C2-9213-215FDBAE5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24" y="576200"/>
            <a:ext cx="11274545" cy="64221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84321BC-A12C-ED38-776C-43A2B7C69EBE}"/>
              </a:ext>
            </a:extLst>
          </p:cNvPr>
          <p:cNvGrpSpPr/>
          <p:nvPr userDrawn="1"/>
        </p:nvGrpSpPr>
        <p:grpSpPr>
          <a:xfrm>
            <a:off x="394932" y="1000800"/>
            <a:ext cx="274320" cy="274320"/>
            <a:chOff x="4595437" y="5283262"/>
            <a:chExt cx="274320" cy="274320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B490D638-0B9F-7822-5C71-F3EF7E7BD4B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4465377" y="5420422"/>
              <a:ext cx="274320" cy="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8F027FA-93BF-F55C-5EE7-D21E9EAEBFCD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4732597" y="5417248"/>
              <a:ext cx="0" cy="27432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75282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5D39B-3A7A-235F-AF03-0DB590E12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1FD1BA-F139-9402-36C7-AE2C7A620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3F5B-D853-427D-9BE6-A12730114572}" type="datetime1">
              <a:rPr lang="en-US" smtClean="0"/>
              <a:t>1/9/2024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03A051-D3B6-928E-A008-64FD6D92F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CD62E4-B882-81EF-B47D-8FBC9EC89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7378-4A1B-4211-9A80-E5B291D4A92B}" type="slidenum">
              <a:rPr lang="en-US" smtClean="0"/>
              <a:t>‹#›</a:t>
            </a:fld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19F3802-A705-2E86-3EF1-8C0779545640}"/>
              </a:ext>
            </a:extLst>
          </p:cNvPr>
          <p:cNvGrpSpPr/>
          <p:nvPr/>
        </p:nvGrpSpPr>
        <p:grpSpPr>
          <a:xfrm>
            <a:off x="394932" y="1392862"/>
            <a:ext cx="274320" cy="274320"/>
            <a:chOff x="4595437" y="5283262"/>
            <a:chExt cx="274320" cy="274320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912B3C8-D943-A5DC-2B16-1296D4C3F69B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4465377" y="5420422"/>
              <a:ext cx="274320" cy="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93BF67F-F0D1-1C17-FC37-0FDF40BC684D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4732597" y="5417248"/>
              <a:ext cx="0" cy="27432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74057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Subhea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5D39B-3A7A-235F-AF03-0DB590E12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1FD1BA-F139-9402-36C7-AE2C7A620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0415-72EC-4495-AC97-F36B525E3204}" type="datetime1">
              <a:rPr lang="en-US" smtClean="0"/>
              <a:t>1/9/2024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03A051-D3B6-928E-A008-64FD6D92F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CD62E4-B882-81EF-B47D-8FBC9EC89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7378-4A1B-4211-9A80-E5B291D4A9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4382BCB-7B31-AF06-50F9-05F340EED5D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8724" y="1812284"/>
            <a:ext cx="11276076" cy="513178"/>
          </a:xfrm>
        </p:spPr>
        <p:txBody>
          <a:bodyPr tIns="0" bIns="0"/>
          <a:lstStyle>
            <a:lvl1pPr marL="12700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3CC8A94-A1F6-0F10-C66F-14F1D9E06546}"/>
              </a:ext>
            </a:extLst>
          </p:cNvPr>
          <p:cNvGrpSpPr/>
          <p:nvPr/>
        </p:nvGrpSpPr>
        <p:grpSpPr>
          <a:xfrm>
            <a:off x="394932" y="1392862"/>
            <a:ext cx="274320" cy="274320"/>
            <a:chOff x="4595437" y="5283262"/>
            <a:chExt cx="274320" cy="27432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AE0BBA3-6B6A-D343-394E-5296051340A1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4465377" y="5420422"/>
              <a:ext cx="274320" cy="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2DE5ACC-9AB6-3B73-2794-CAE7116729E8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4732597" y="5417248"/>
              <a:ext cx="0" cy="27432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26398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6DF00E7-6D4E-6FA3-EFC3-F16477CAE3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7362"/>
          <a:stretch/>
        </p:blipFill>
        <p:spPr>
          <a:xfrm>
            <a:off x="11508225" y="6362365"/>
            <a:ext cx="699818" cy="417201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263D12F5-BCB6-9245-090D-213930A044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76146" y="6472746"/>
            <a:ext cx="873673" cy="180975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36A595-AE19-AC33-69A8-FCBFFAAF9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75A8-5680-4C93-8D83-D5282DB2CE63}" type="datetime1">
              <a:rPr lang="en-US" smtClean="0"/>
              <a:t>1/9/2024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A5F6F5-13CD-E876-6E57-C3D0E53E2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D40782-22A3-DF31-C52A-2F3798EB8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7378-4A1B-4211-9A80-E5B291D4A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400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>
            <a:extLst>
              <a:ext uri="{FF2B5EF4-FFF2-40B4-BE49-F238E27FC236}">
                <a16:creationId xmlns:a16="http://schemas.microsoft.com/office/drawing/2014/main" id="{1F9E3632-6BA3-177B-8E43-F9D175C95285}"/>
              </a:ext>
            </a:extLst>
          </p:cNvPr>
          <p:cNvSpPr/>
          <p:nvPr/>
        </p:nvSpPr>
        <p:spPr>
          <a:xfrm rot="10800000">
            <a:off x="-8022" y="-32084"/>
            <a:ext cx="6296528" cy="6914148"/>
          </a:xfrm>
          <a:custGeom>
            <a:avLst/>
            <a:gdLst>
              <a:gd name="connsiteX0" fmla="*/ 1890586 w 6731921"/>
              <a:gd name="connsiteY0" fmla="*/ 6914148 h 6914148"/>
              <a:gd name="connsiteX1" fmla="*/ 0 w 6731921"/>
              <a:gd name="connsiteY1" fmla="*/ 6914148 h 6914148"/>
              <a:gd name="connsiteX2" fmla="*/ 1001614 w 6731921"/>
              <a:gd name="connsiteY2" fmla="*/ 1 h 6914148"/>
              <a:gd name="connsiteX3" fmla="*/ 1002629 w 6731921"/>
              <a:gd name="connsiteY3" fmla="*/ 7896 h 6914148"/>
              <a:gd name="connsiteX4" fmla="*/ 1002629 w 6731921"/>
              <a:gd name="connsiteY4" fmla="*/ 0 h 6914148"/>
              <a:gd name="connsiteX5" fmla="*/ 6731921 w 6731921"/>
              <a:gd name="connsiteY5" fmla="*/ 0 h 6914148"/>
              <a:gd name="connsiteX6" fmla="*/ 6731921 w 6731921"/>
              <a:gd name="connsiteY6" fmla="*/ 6914147 h 6914148"/>
              <a:gd name="connsiteX7" fmla="*/ 1890586 w 6731921"/>
              <a:gd name="connsiteY7" fmla="*/ 6914147 h 6914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731921" h="6914148">
                <a:moveTo>
                  <a:pt x="1890586" y="6914148"/>
                </a:moveTo>
                <a:lnTo>
                  <a:pt x="0" y="6914148"/>
                </a:lnTo>
                <a:lnTo>
                  <a:pt x="1001614" y="1"/>
                </a:lnTo>
                <a:lnTo>
                  <a:pt x="1002629" y="7896"/>
                </a:lnTo>
                <a:lnTo>
                  <a:pt x="1002629" y="0"/>
                </a:lnTo>
                <a:lnTo>
                  <a:pt x="6731921" y="0"/>
                </a:lnTo>
                <a:lnTo>
                  <a:pt x="6731921" y="6914147"/>
                </a:lnTo>
                <a:lnTo>
                  <a:pt x="1890586" y="691414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76F99D-1494-A7B5-F5F3-81F90645E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167" y="342900"/>
            <a:ext cx="4495865" cy="2544678"/>
          </a:xfrm>
        </p:spPr>
        <p:txBody>
          <a:bodyPr anchor="b"/>
          <a:lstStyle>
            <a:lvl1pPr marL="7938" indent="0">
              <a:tabLst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CA825-F8E8-7536-EE05-DAC9AF389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6526" y="1223211"/>
            <a:ext cx="5438274" cy="5025188"/>
          </a:xfrm>
        </p:spPr>
        <p:txBody>
          <a:bodyPr tIns="0" bIns="0" anchor="ctr"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C28142-B6EC-EBAC-17C7-7327CD068E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3124" y="3096126"/>
            <a:ext cx="4495864" cy="3152273"/>
          </a:xfrm>
        </p:spPr>
        <p:txBody>
          <a:bodyPr tIns="0" bIns="0"/>
          <a:lstStyle>
            <a:lvl1pPr marL="7938" indent="0">
              <a:buNone/>
              <a:tabLst/>
              <a:defRPr sz="2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D7139C-D6FE-28C7-F5F3-42E3B9292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80893-F387-425D-B847-493666E7A275}" type="datetime1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908BF2-009E-D9EA-D5CE-8F715E6A2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6368AB-9523-72DC-F6CB-5419F3484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7378-4A1B-4211-9A80-E5B291D4A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89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ight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5AF6FB9D-900D-1BED-FA4D-F928B938D9CC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4515853" y="-16901"/>
            <a:ext cx="7700210" cy="6874901"/>
          </a:xfrm>
          <a:custGeom>
            <a:avLst/>
            <a:gdLst>
              <a:gd name="connsiteX0" fmla="*/ 0 w 7708232"/>
              <a:gd name="connsiteY0" fmla="*/ 0 h 6914148"/>
              <a:gd name="connsiteX1" fmla="*/ 2164772 w 7708232"/>
              <a:gd name="connsiteY1" fmla="*/ 0 h 6914148"/>
              <a:gd name="connsiteX2" fmla="*/ 2164772 w 7708232"/>
              <a:gd name="connsiteY2" fmla="*/ 1 h 6914148"/>
              <a:gd name="connsiteX3" fmla="*/ 7708232 w 7708232"/>
              <a:gd name="connsiteY3" fmla="*/ 1 h 6914148"/>
              <a:gd name="connsiteX4" fmla="*/ 7708232 w 7708232"/>
              <a:gd name="connsiteY4" fmla="*/ 6914148 h 6914148"/>
              <a:gd name="connsiteX5" fmla="*/ 1148037 w 7708232"/>
              <a:gd name="connsiteY5" fmla="*/ 6914148 h 6914148"/>
              <a:gd name="connsiteX6" fmla="*/ 1148037 w 7708232"/>
              <a:gd name="connsiteY6" fmla="*/ 6906252 h 6914148"/>
              <a:gd name="connsiteX7" fmla="*/ 1146875 w 7708232"/>
              <a:gd name="connsiteY7" fmla="*/ 6914147 h 6914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08232" h="6914148">
                <a:moveTo>
                  <a:pt x="0" y="0"/>
                </a:moveTo>
                <a:lnTo>
                  <a:pt x="2164772" y="0"/>
                </a:lnTo>
                <a:lnTo>
                  <a:pt x="2164772" y="1"/>
                </a:lnTo>
                <a:lnTo>
                  <a:pt x="7708232" y="1"/>
                </a:lnTo>
                <a:lnTo>
                  <a:pt x="7708232" y="6914148"/>
                </a:lnTo>
                <a:lnTo>
                  <a:pt x="1148037" y="6914148"/>
                </a:lnTo>
                <a:lnTo>
                  <a:pt x="1148037" y="6906252"/>
                </a:lnTo>
                <a:lnTo>
                  <a:pt x="1146875" y="6914147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to add an image</a:t>
            </a:r>
          </a:p>
          <a:p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07A9071-01F7-E0C5-98C7-264206F0E4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7362"/>
          <a:stretch/>
        </p:blipFill>
        <p:spPr>
          <a:xfrm>
            <a:off x="11508225" y="6362365"/>
            <a:ext cx="699818" cy="417201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1CAD1050-E601-6D42-F0CC-8DC030E56B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76146" y="6472746"/>
            <a:ext cx="873673" cy="1809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27AD4EB-32B2-79BC-19BB-5BEB6BD37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302" y="350921"/>
            <a:ext cx="3986784" cy="2552700"/>
          </a:xfrm>
        </p:spPr>
        <p:txBody>
          <a:bodyPr anchor="b"/>
          <a:lstStyle>
            <a:lvl1pPr marL="7938" indent="0">
              <a:tabLst/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61C8F6-F181-2E2A-19EA-AAB000476A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0702" y="3094121"/>
            <a:ext cx="4297680" cy="3162300"/>
          </a:xfrm>
        </p:spPr>
        <p:txBody>
          <a:bodyPr tIns="0" bIns="0"/>
          <a:lstStyle>
            <a:lvl1pPr marL="0" indent="0">
              <a:buFont typeface="Arial" panose="020B0604020202020204" pitchFamily="34" charset="0"/>
              <a:buNone/>
              <a:tabLst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7B5BA6-170D-5357-4090-E12E6DD59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CDC4-3B5E-4EA8-88F3-BCFBB04F6841}" type="datetime1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5DD335-A490-2DF2-98FB-3842F7B89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61B9DE-1F2C-F700-AC72-F78DBCED1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7378-4A1B-4211-9A80-E5B291D4A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80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eft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507A9071-01F7-E0C5-98C7-264206F0E4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7362"/>
          <a:stretch/>
        </p:blipFill>
        <p:spPr>
          <a:xfrm>
            <a:off x="11508225" y="6362365"/>
            <a:ext cx="699818" cy="417201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1CAD1050-E601-6D42-F0CC-8DC030E56B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76146" y="6472746"/>
            <a:ext cx="873673" cy="1809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27AD4EB-32B2-79BC-19BB-5BEB6BD37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354" y="350921"/>
            <a:ext cx="4019445" cy="2552700"/>
          </a:xfrm>
        </p:spPr>
        <p:txBody>
          <a:bodyPr anchor="b"/>
          <a:lstStyle>
            <a:lvl1pPr marL="7938" indent="0">
              <a:tabLst/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61C8F6-F181-2E2A-19EA-AAB000476A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09755" y="3094121"/>
            <a:ext cx="4025045" cy="3162300"/>
          </a:xfrm>
        </p:spPr>
        <p:txBody>
          <a:bodyPr tIns="0" bIns="0"/>
          <a:lstStyle>
            <a:lvl1pPr marL="0" indent="0">
              <a:buFont typeface="Arial" panose="020B0604020202020204" pitchFamily="34" charset="0"/>
              <a:buNone/>
              <a:tabLst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7B5BA6-170D-5357-4090-E12E6DD59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25363-48C6-4B43-9954-29B0A3B6AC18}" type="datetime1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5DD335-A490-2DF2-98FB-3842F7B89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61B9DE-1F2C-F700-AC72-F78DBCED1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7378-4A1B-4211-9A80-E5B291D4A92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5095F60-6A9F-0B6B-D412-37F39A4ED83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6096" y="-28592"/>
            <a:ext cx="7700207" cy="6915185"/>
          </a:xfrm>
          <a:custGeom>
            <a:avLst/>
            <a:gdLst>
              <a:gd name="connsiteX0" fmla="*/ 0 w 7700207"/>
              <a:gd name="connsiteY0" fmla="*/ 0 h 6915185"/>
              <a:gd name="connsiteX1" fmla="*/ 7700207 w 7700207"/>
              <a:gd name="connsiteY1" fmla="*/ 0 h 6915185"/>
              <a:gd name="connsiteX2" fmla="*/ 6560261 w 7700207"/>
              <a:gd name="connsiteY2" fmla="*/ 6915185 h 6915185"/>
              <a:gd name="connsiteX3" fmla="*/ 6551147 w 7700207"/>
              <a:gd name="connsiteY3" fmla="*/ 6915185 h 6915185"/>
              <a:gd name="connsiteX4" fmla="*/ 0 w 7700207"/>
              <a:gd name="connsiteY4" fmla="*/ 6902960 h 6915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00207" h="6915185">
                <a:moveTo>
                  <a:pt x="0" y="0"/>
                </a:moveTo>
                <a:lnTo>
                  <a:pt x="7700207" y="0"/>
                </a:lnTo>
                <a:lnTo>
                  <a:pt x="6560261" y="6915185"/>
                </a:lnTo>
                <a:lnTo>
                  <a:pt x="6551147" y="6915185"/>
                </a:lnTo>
                <a:lnTo>
                  <a:pt x="0" y="6902960"/>
                </a:lnTo>
                <a:close/>
              </a:path>
            </a:pathLst>
          </a:cu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 marL="12700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23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phic 17">
            <a:extLst>
              <a:ext uri="{FF2B5EF4-FFF2-40B4-BE49-F238E27FC236}">
                <a16:creationId xmlns:a16="http://schemas.microsoft.com/office/drawing/2014/main" id="{36898C12-AD9A-465B-3F5B-C44C91A709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5509" r="8982" b="-3277"/>
          <a:stretch/>
        </p:blipFill>
        <p:spPr>
          <a:xfrm>
            <a:off x="4332893" y="0"/>
            <a:ext cx="5478966" cy="6858000"/>
          </a:xfrm>
          <a:prstGeom prst="rect">
            <a:avLst/>
          </a:prstGeom>
        </p:spPr>
      </p:pic>
      <p:sp>
        <p:nvSpPr>
          <p:cNvPr id="16" name="Freeform 15">
            <a:extLst>
              <a:ext uri="{FF2B5EF4-FFF2-40B4-BE49-F238E27FC236}">
                <a16:creationId xmlns:a16="http://schemas.microsoft.com/office/drawing/2014/main" id="{41A8D7F2-5B83-F338-FE47-4FB449641091}"/>
              </a:ext>
            </a:extLst>
          </p:cNvPr>
          <p:cNvSpPr/>
          <p:nvPr/>
        </p:nvSpPr>
        <p:spPr>
          <a:xfrm rot="10800000" flipH="1">
            <a:off x="5911514" y="-32084"/>
            <a:ext cx="6296528" cy="6914148"/>
          </a:xfrm>
          <a:custGeom>
            <a:avLst/>
            <a:gdLst>
              <a:gd name="connsiteX0" fmla="*/ 1890586 w 6731921"/>
              <a:gd name="connsiteY0" fmla="*/ 6914148 h 6914148"/>
              <a:gd name="connsiteX1" fmla="*/ 0 w 6731921"/>
              <a:gd name="connsiteY1" fmla="*/ 6914148 h 6914148"/>
              <a:gd name="connsiteX2" fmla="*/ 1001614 w 6731921"/>
              <a:gd name="connsiteY2" fmla="*/ 1 h 6914148"/>
              <a:gd name="connsiteX3" fmla="*/ 1002629 w 6731921"/>
              <a:gd name="connsiteY3" fmla="*/ 7896 h 6914148"/>
              <a:gd name="connsiteX4" fmla="*/ 1002629 w 6731921"/>
              <a:gd name="connsiteY4" fmla="*/ 0 h 6914148"/>
              <a:gd name="connsiteX5" fmla="*/ 6731921 w 6731921"/>
              <a:gd name="connsiteY5" fmla="*/ 0 h 6914148"/>
              <a:gd name="connsiteX6" fmla="*/ 6731921 w 6731921"/>
              <a:gd name="connsiteY6" fmla="*/ 6914147 h 6914148"/>
              <a:gd name="connsiteX7" fmla="*/ 1890586 w 6731921"/>
              <a:gd name="connsiteY7" fmla="*/ 6914147 h 6914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731921" h="6914148">
                <a:moveTo>
                  <a:pt x="1890586" y="6914148"/>
                </a:moveTo>
                <a:lnTo>
                  <a:pt x="0" y="6914148"/>
                </a:lnTo>
                <a:lnTo>
                  <a:pt x="1001614" y="1"/>
                </a:lnTo>
                <a:lnTo>
                  <a:pt x="1002629" y="7896"/>
                </a:lnTo>
                <a:lnTo>
                  <a:pt x="1002629" y="0"/>
                </a:lnTo>
                <a:lnTo>
                  <a:pt x="6731921" y="0"/>
                </a:lnTo>
                <a:lnTo>
                  <a:pt x="6731921" y="6914147"/>
                </a:lnTo>
                <a:lnTo>
                  <a:pt x="1890586" y="691414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C652F82-0CE4-8B35-EF46-3CAC76CA946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7362"/>
          <a:stretch/>
        </p:blipFill>
        <p:spPr>
          <a:xfrm>
            <a:off x="11508225" y="6362365"/>
            <a:ext cx="699818" cy="4172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27AD4EB-32B2-79BC-19BB-5BEB6BD37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302" y="350921"/>
            <a:ext cx="3932237" cy="2552700"/>
          </a:xfrm>
        </p:spPr>
        <p:txBody>
          <a:bodyPr anchor="b"/>
          <a:lstStyle>
            <a:lvl1pPr marL="7938" indent="0">
              <a:tabLst/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61C8F6-F181-2E2A-19EA-AAB000476A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0703" y="3086100"/>
            <a:ext cx="3932237" cy="3162300"/>
          </a:xfrm>
        </p:spPr>
        <p:txBody>
          <a:bodyPr tIns="0" bIns="0"/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7B5BA6-170D-5357-4090-E12E6DD59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44A69D2-CFFD-4166-AFCC-03D0A0855299}" type="datetime1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5DD335-A490-2DF2-98FB-3842F7B89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61B9DE-1F2C-F700-AC72-F78DBCED1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7378-4A1B-4211-9A80-E5B291D4A92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Media Placeholder 11">
            <a:extLst>
              <a:ext uri="{FF2B5EF4-FFF2-40B4-BE49-F238E27FC236}">
                <a16:creationId xmlns:a16="http://schemas.microsoft.com/office/drawing/2014/main" id="{72368BAF-E2B0-0651-7EFC-1AFE29597848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4738947" y="1462169"/>
            <a:ext cx="6993179" cy="3933663"/>
          </a:xfr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127000" marR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12700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a video</a:t>
            </a:r>
          </a:p>
          <a:p>
            <a:pPr marL="12700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3CD348E6-639C-53EE-3364-3C2BB5FE87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576146" y="6472746"/>
            <a:ext cx="873673" cy="180975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3731B5AF-A0B2-1597-BE97-DBADAFCB405B}"/>
              </a:ext>
            </a:extLst>
          </p:cNvPr>
          <p:cNvGrpSpPr/>
          <p:nvPr/>
        </p:nvGrpSpPr>
        <p:grpSpPr>
          <a:xfrm>
            <a:off x="4665049" y="5194296"/>
            <a:ext cx="274320" cy="274320"/>
            <a:chOff x="4595437" y="5283262"/>
            <a:chExt cx="274320" cy="274320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D8C39CA-1582-119A-1FD8-330AECB20676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4465377" y="5420422"/>
              <a:ext cx="274320" cy="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68A6B4A-8E6E-2AFA-FFCE-78F635778315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4732597" y="5417248"/>
              <a:ext cx="0" cy="27432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BB83326B-2409-4254-2B06-AA9E2D5B3CC4}"/>
              </a:ext>
            </a:extLst>
          </p:cNvPr>
          <p:cNvSpPr txBox="1"/>
          <p:nvPr/>
        </p:nvSpPr>
        <p:spPr>
          <a:xfrm>
            <a:off x="-318304" y="4155311"/>
            <a:ext cx="0" cy="0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algn="l"/>
            <a:endParaRPr lang="en-US" sz="2400" dirty="0" err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970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Full Size">
    <p:bg>
      <p:bgPr>
        <a:solidFill>
          <a:schemeClr val="bg1">
            <a:alpha val="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44B50254-0E4F-3EA6-6048-4C6730E80AF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2025246 w 12192000"/>
              <a:gd name="connsiteY0" fmla="*/ 6416304 h 6858000"/>
              <a:gd name="connsiteX1" fmla="*/ 12025246 w 12192000"/>
              <a:gd name="connsiteY1" fmla="*/ 6695660 h 6858000"/>
              <a:gd name="connsiteX2" fmla="*/ 11748937 w 12192000"/>
              <a:gd name="connsiteY2" fmla="*/ 6695660 h 6858000"/>
              <a:gd name="connsiteX3" fmla="*/ 11748937 w 12192000"/>
              <a:gd name="connsiteY3" fmla="*/ 6713948 h 6858000"/>
              <a:gd name="connsiteX4" fmla="*/ 12041545 w 12192000"/>
              <a:gd name="connsiteY4" fmla="*/ 6713948 h 6858000"/>
              <a:gd name="connsiteX5" fmla="*/ 12041545 w 12192000"/>
              <a:gd name="connsiteY5" fmla="*/ 6708912 h 6858000"/>
              <a:gd name="connsiteX6" fmla="*/ 12043534 w 12192000"/>
              <a:gd name="connsiteY6" fmla="*/ 6708912 h 6858000"/>
              <a:gd name="connsiteX7" fmla="*/ 12043534 w 12192000"/>
              <a:gd name="connsiteY7" fmla="*/ 6416304 h 6858000"/>
              <a:gd name="connsiteX8" fmla="*/ 153731 w 12192000"/>
              <a:gd name="connsiteY8" fmla="*/ 156127 h 6858000"/>
              <a:gd name="connsiteX9" fmla="*/ 153731 w 12192000"/>
              <a:gd name="connsiteY9" fmla="*/ 161163 h 6858000"/>
              <a:gd name="connsiteX10" fmla="*/ 151742 w 12192000"/>
              <a:gd name="connsiteY10" fmla="*/ 161163 h 6858000"/>
              <a:gd name="connsiteX11" fmla="*/ 151742 w 12192000"/>
              <a:gd name="connsiteY11" fmla="*/ 453771 h 6858000"/>
              <a:gd name="connsiteX12" fmla="*/ 170030 w 12192000"/>
              <a:gd name="connsiteY12" fmla="*/ 453771 h 6858000"/>
              <a:gd name="connsiteX13" fmla="*/ 170030 w 12192000"/>
              <a:gd name="connsiteY13" fmla="*/ 174415 h 6858000"/>
              <a:gd name="connsiteX14" fmla="*/ 446339 w 12192000"/>
              <a:gd name="connsiteY14" fmla="*/ 174415 h 6858000"/>
              <a:gd name="connsiteX15" fmla="*/ 446339 w 12192000"/>
              <a:gd name="connsiteY15" fmla="*/ 156127 h 6858000"/>
              <a:gd name="connsiteX16" fmla="*/ 0 w 12192000"/>
              <a:gd name="connsiteY16" fmla="*/ 0 h 6858000"/>
              <a:gd name="connsiteX17" fmla="*/ 12192000 w 12192000"/>
              <a:gd name="connsiteY17" fmla="*/ 0 h 6858000"/>
              <a:gd name="connsiteX18" fmla="*/ 12192000 w 12192000"/>
              <a:gd name="connsiteY18" fmla="*/ 6858000 h 6858000"/>
              <a:gd name="connsiteX19" fmla="*/ 0 w 12192000"/>
              <a:gd name="connsiteY19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2192000" h="6858000">
                <a:moveTo>
                  <a:pt x="12025246" y="6416304"/>
                </a:moveTo>
                <a:lnTo>
                  <a:pt x="12025246" y="6695660"/>
                </a:lnTo>
                <a:lnTo>
                  <a:pt x="11748937" y="6695660"/>
                </a:lnTo>
                <a:lnTo>
                  <a:pt x="11748937" y="6713948"/>
                </a:lnTo>
                <a:lnTo>
                  <a:pt x="12041545" y="6713948"/>
                </a:lnTo>
                <a:lnTo>
                  <a:pt x="12041545" y="6708912"/>
                </a:lnTo>
                <a:lnTo>
                  <a:pt x="12043534" y="6708912"/>
                </a:lnTo>
                <a:lnTo>
                  <a:pt x="12043534" y="6416304"/>
                </a:lnTo>
                <a:close/>
                <a:moveTo>
                  <a:pt x="153731" y="156127"/>
                </a:moveTo>
                <a:lnTo>
                  <a:pt x="153731" y="161163"/>
                </a:lnTo>
                <a:lnTo>
                  <a:pt x="151742" y="161163"/>
                </a:lnTo>
                <a:lnTo>
                  <a:pt x="151742" y="453771"/>
                </a:lnTo>
                <a:lnTo>
                  <a:pt x="170030" y="453771"/>
                </a:lnTo>
                <a:lnTo>
                  <a:pt x="170030" y="174415"/>
                </a:lnTo>
                <a:lnTo>
                  <a:pt x="446339" y="174415"/>
                </a:lnTo>
                <a:lnTo>
                  <a:pt x="446339" y="156127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  <p:txBody>
          <a:bodyPr wrap="square">
            <a:noAutofit/>
          </a:bodyPr>
          <a:lstStyle>
            <a:lvl1pPr marL="12700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pic>
        <p:nvPicPr>
          <p:cNvPr id="25" name="Graphic 24">
            <a:extLst>
              <a:ext uri="{FF2B5EF4-FFF2-40B4-BE49-F238E27FC236}">
                <a16:creationId xmlns:a16="http://schemas.microsoft.com/office/drawing/2014/main" id="{42F728F4-99D3-F2C6-8C32-618E4787306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3262" t="5509" r="-550" b="66239"/>
          <a:stretch/>
        </p:blipFill>
        <p:spPr>
          <a:xfrm>
            <a:off x="-16043" y="4876214"/>
            <a:ext cx="5254350" cy="19817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27AD4EB-32B2-79BC-19BB-5BEB6BD37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302" y="948279"/>
            <a:ext cx="11278498" cy="2377028"/>
          </a:xfrm>
        </p:spPr>
        <p:txBody>
          <a:bodyPr anchor="b"/>
          <a:lstStyle>
            <a:lvl1pPr marL="7938" indent="0" algn="ctr">
              <a:tabLst/>
              <a:defRPr sz="4400">
                <a:solidFill>
                  <a:schemeClr val="bg2"/>
                </a:solidFill>
                <a:effectLst>
                  <a:outerShdw blurRad="50800" dist="38100" dir="2700000" algn="tl" rotWithShape="0">
                    <a:prstClr val="black">
                      <a:alpha val="1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61C8F6-F181-2E2A-19EA-AAB000476A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0703" y="3537494"/>
            <a:ext cx="11278498" cy="2439474"/>
          </a:xfrm>
        </p:spPr>
        <p:txBody>
          <a:bodyPr tIns="0" bIns="0"/>
          <a:lstStyle>
            <a:lvl1pPr marL="0" indent="0" algn="ctr">
              <a:buNone/>
              <a:defRPr sz="2400">
                <a:solidFill>
                  <a:schemeClr val="bg2"/>
                </a:solidFill>
                <a:effectLst>
                  <a:outerShdw blurRad="50800" dist="38100" dir="2700000" algn="tl" rotWithShape="0">
                    <a:prstClr val="black">
                      <a:alpha val="10000"/>
                    </a:prstClr>
                  </a:outerShdw>
                </a:effectLst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486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ft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ideo Full Si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>
            <a:extLst>
              <a:ext uri="{FF2B5EF4-FFF2-40B4-BE49-F238E27FC236}">
                <a16:creationId xmlns:a16="http://schemas.microsoft.com/office/drawing/2014/main" id="{FB16997C-9471-2284-75D1-F004A3B94802}"/>
              </a:ext>
            </a:extLst>
          </p:cNvPr>
          <p:cNvSpPr/>
          <p:nvPr/>
        </p:nvSpPr>
        <p:spPr>
          <a:xfrm>
            <a:off x="75674" y="88287"/>
            <a:ext cx="447741" cy="43512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79C5607-778B-F465-136E-247E4EE1507B}"/>
              </a:ext>
            </a:extLst>
          </p:cNvPr>
          <p:cNvSpPr/>
          <p:nvPr/>
        </p:nvSpPr>
        <p:spPr>
          <a:xfrm>
            <a:off x="11713245" y="6380768"/>
            <a:ext cx="447741" cy="43512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Media Placeholder 60">
            <a:extLst>
              <a:ext uri="{FF2B5EF4-FFF2-40B4-BE49-F238E27FC236}">
                <a16:creationId xmlns:a16="http://schemas.microsoft.com/office/drawing/2014/main" id="{53951501-276A-E2D4-1AF5-7FC85A4BA603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2025246 w 12192000"/>
              <a:gd name="connsiteY0" fmla="*/ 6416304 h 6858000"/>
              <a:gd name="connsiteX1" fmla="*/ 12025246 w 12192000"/>
              <a:gd name="connsiteY1" fmla="*/ 6695660 h 6858000"/>
              <a:gd name="connsiteX2" fmla="*/ 11748937 w 12192000"/>
              <a:gd name="connsiteY2" fmla="*/ 6695660 h 6858000"/>
              <a:gd name="connsiteX3" fmla="*/ 11748937 w 12192000"/>
              <a:gd name="connsiteY3" fmla="*/ 6713948 h 6858000"/>
              <a:gd name="connsiteX4" fmla="*/ 12041545 w 12192000"/>
              <a:gd name="connsiteY4" fmla="*/ 6713948 h 6858000"/>
              <a:gd name="connsiteX5" fmla="*/ 12041545 w 12192000"/>
              <a:gd name="connsiteY5" fmla="*/ 6708912 h 6858000"/>
              <a:gd name="connsiteX6" fmla="*/ 12043534 w 12192000"/>
              <a:gd name="connsiteY6" fmla="*/ 6708912 h 6858000"/>
              <a:gd name="connsiteX7" fmla="*/ 12043534 w 12192000"/>
              <a:gd name="connsiteY7" fmla="*/ 6416304 h 6858000"/>
              <a:gd name="connsiteX8" fmla="*/ 153731 w 12192000"/>
              <a:gd name="connsiteY8" fmla="*/ 156127 h 6858000"/>
              <a:gd name="connsiteX9" fmla="*/ 153731 w 12192000"/>
              <a:gd name="connsiteY9" fmla="*/ 161163 h 6858000"/>
              <a:gd name="connsiteX10" fmla="*/ 151742 w 12192000"/>
              <a:gd name="connsiteY10" fmla="*/ 161163 h 6858000"/>
              <a:gd name="connsiteX11" fmla="*/ 151742 w 12192000"/>
              <a:gd name="connsiteY11" fmla="*/ 453771 h 6858000"/>
              <a:gd name="connsiteX12" fmla="*/ 170030 w 12192000"/>
              <a:gd name="connsiteY12" fmla="*/ 453771 h 6858000"/>
              <a:gd name="connsiteX13" fmla="*/ 170030 w 12192000"/>
              <a:gd name="connsiteY13" fmla="*/ 174415 h 6858000"/>
              <a:gd name="connsiteX14" fmla="*/ 446339 w 12192000"/>
              <a:gd name="connsiteY14" fmla="*/ 174415 h 6858000"/>
              <a:gd name="connsiteX15" fmla="*/ 446339 w 12192000"/>
              <a:gd name="connsiteY15" fmla="*/ 156127 h 6858000"/>
              <a:gd name="connsiteX16" fmla="*/ 0 w 12192000"/>
              <a:gd name="connsiteY16" fmla="*/ 0 h 6858000"/>
              <a:gd name="connsiteX17" fmla="*/ 12192000 w 12192000"/>
              <a:gd name="connsiteY17" fmla="*/ 0 h 6858000"/>
              <a:gd name="connsiteX18" fmla="*/ 12192000 w 12192000"/>
              <a:gd name="connsiteY18" fmla="*/ 6858000 h 6858000"/>
              <a:gd name="connsiteX19" fmla="*/ 0 w 12192000"/>
              <a:gd name="connsiteY19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2192000" h="6858000">
                <a:moveTo>
                  <a:pt x="12025246" y="6416304"/>
                </a:moveTo>
                <a:lnTo>
                  <a:pt x="12025246" y="6695660"/>
                </a:lnTo>
                <a:lnTo>
                  <a:pt x="11748937" y="6695660"/>
                </a:lnTo>
                <a:lnTo>
                  <a:pt x="11748937" y="6713948"/>
                </a:lnTo>
                <a:lnTo>
                  <a:pt x="12041545" y="6713948"/>
                </a:lnTo>
                <a:lnTo>
                  <a:pt x="12041545" y="6708912"/>
                </a:lnTo>
                <a:lnTo>
                  <a:pt x="12043534" y="6708912"/>
                </a:lnTo>
                <a:lnTo>
                  <a:pt x="12043534" y="6416304"/>
                </a:lnTo>
                <a:close/>
                <a:moveTo>
                  <a:pt x="153731" y="156127"/>
                </a:moveTo>
                <a:lnTo>
                  <a:pt x="153731" y="161163"/>
                </a:lnTo>
                <a:lnTo>
                  <a:pt x="151742" y="161163"/>
                </a:lnTo>
                <a:lnTo>
                  <a:pt x="151742" y="453771"/>
                </a:lnTo>
                <a:lnTo>
                  <a:pt x="170030" y="453771"/>
                </a:lnTo>
                <a:lnTo>
                  <a:pt x="170030" y="174415"/>
                </a:lnTo>
                <a:lnTo>
                  <a:pt x="446339" y="174415"/>
                </a:lnTo>
                <a:lnTo>
                  <a:pt x="446339" y="156127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 marL="12700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media</a:t>
            </a:r>
            <a:endParaRPr lang="en-US" dirty="0"/>
          </a:p>
        </p:txBody>
      </p:sp>
      <p:pic>
        <p:nvPicPr>
          <p:cNvPr id="25" name="Graphic 24">
            <a:extLst>
              <a:ext uri="{FF2B5EF4-FFF2-40B4-BE49-F238E27FC236}">
                <a16:creationId xmlns:a16="http://schemas.microsoft.com/office/drawing/2014/main" id="{42F728F4-99D3-F2C6-8C32-618E4787306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3262" t="5509" r="-550" b="66239"/>
          <a:stretch/>
        </p:blipFill>
        <p:spPr>
          <a:xfrm>
            <a:off x="-16043" y="4876214"/>
            <a:ext cx="5254350" cy="1981786"/>
          </a:xfrm>
          <a:prstGeom prst="rect">
            <a:avLst/>
          </a:prstGeom>
        </p:spPr>
      </p:pic>
      <p:sp>
        <p:nvSpPr>
          <p:cNvPr id="64" name="Title 1">
            <a:extLst>
              <a:ext uri="{FF2B5EF4-FFF2-40B4-BE49-F238E27FC236}">
                <a16:creationId xmlns:a16="http://schemas.microsoft.com/office/drawing/2014/main" id="{65FA3CC0-5605-EB86-99CD-25F8C7E5A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302" y="948279"/>
            <a:ext cx="11278498" cy="2377028"/>
          </a:xfrm>
        </p:spPr>
        <p:txBody>
          <a:bodyPr anchor="b"/>
          <a:lstStyle>
            <a:lvl1pPr marL="7938" indent="0" algn="ctr">
              <a:tabLst/>
              <a:defRPr sz="4400">
                <a:solidFill>
                  <a:schemeClr val="bg2"/>
                </a:solidFill>
                <a:effectLst>
                  <a:outerShdw blurRad="50800" dist="38100" dir="2700000" algn="tl" rotWithShape="0">
                    <a:prstClr val="black">
                      <a:alpha val="1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5" name="Text Placeholder 3">
            <a:extLst>
              <a:ext uri="{FF2B5EF4-FFF2-40B4-BE49-F238E27FC236}">
                <a16:creationId xmlns:a16="http://schemas.microsoft.com/office/drawing/2014/main" id="{A92B75E0-A516-D654-881C-6918440894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0703" y="3537494"/>
            <a:ext cx="11278498" cy="2439474"/>
          </a:xfrm>
        </p:spPr>
        <p:txBody>
          <a:bodyPr tIns="0" bIns="0"/>
          <a:lstStyle>
            <a:lvl1pPr marL="0" indent="0" algn="ctr">
              <a:buNone/>
              <a:defRPr sz="2400">
                <a:solidFill>
                  <a:schemeClr val="bg2"/>
                </a:solidFill>
                <a:effectLst>
                  <a:outerShdw blurRad="50800" dist="38100" dir="2700000" algn="tl" rotWithShape="0">
                    <a:prstClr val="black">
                      <a:alpha val="10000"/>
                    </a:prstClr>
                  </a:outerShdw>
                </a:effectLst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9054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DB5E9-20C1-E274-ABAA-89408DEB15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01500"/>
            <a:ext cx="9144000" cy="2387600"/>
          </a:xfrm>
        </p:spPr>
        <p:txBody>
          <a:bodyPr anchor="b">
            <a:normAutofit/>
          </a:bodyPr>
          <a:lstStyle>
            <a:lvl1pPr marL="7938" indent="0" algn="l">
              <a:tabLst/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85BE80-E4A8-D184-4CDA-4AC7BA553D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14987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1186577-8893-1B2F-97E8-70C26DD67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5288" y="705383"/>
            <a:ext cx="2054520" cy="425579"/>
          </a:xfrm>
          <a:prstGeom prst="rect">
            <a:avLst/>
          </a:prstGeom>
        </p:spPr>
      </p:pic>
      <p:pic>
        <p:nvPicPr>
          <p:cNvPr id="28" name="Graphic 27">
            <a:extLst>
              <a:ext uri="{FF2B5EF4-FFF2-40B4-BE49-F238E27FC236}">
                <a16:creationId xmlns:a16="http://schemas.microsoft.com/office/drawing/2014/main" id="{15539159-F8F0-6990-B931-365696357A7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5509" r="8982" b="17427"/>
          <a:stretch/>
        </p:blipFill>
        <p:spPr>
          <a:xfrm>
            <a:off x="5241073" y="0"/>
            <a:ext cx="6950927" cy="6858000"/>
          </a:xfrm>
          <a:prstGeom prst="rect">
            <a:avLst/>
          </a:prstGeom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32DC6649-EACA-F1D4-4A8F-39079C13D18E}"/>
              </a:ext>
            </a:extLst>
          </p:cNvPr>
          <p:cNvGrpSpPr/>
          <p:nvPr/>
        </p:nvGrpSpPr>
        <p:grpSpPr>
          <a:xfrm>
            <a:off x="1380898" y="3651950"/>
            <a:ext cx="274320" cy="274320"/>
            <a:chOff x="4595437" y="5283262"/>
            <a:chExt cx="274320" cy="274320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298D5E6-70A8-559E-6FFF-2E3377F964BF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4465377" y="5420422"/>
              <a:ext cx="274320" cy="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D8B31D2-5509-3BEA-DDC5-DA9ACD2A2338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4732597" y="5417248"/>
              <a:ext cx="0" cy="27432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84416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d Slide - Contac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B85BE80-E4A8-D184-4CDA-4AC7BA553D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76005"/>
            <a:ext cx="9144000" cy="765203"/>
          </a:xfrm>
        </p:spPr>
        <p:txBody>
          <a:bodyPr tIns="0" bIns="0"/>
          <a:lstStyle>
            <a:lvl1pPr marL="0" indent="0" algn="ctr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1186577-8893-1B2F-97E8-70C26DD67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66389" y="769029"/>
            <a:ext cx="1659223" cy="343696"/>
          </a:xfrm>
          <a:prstGeom prst="rect">
            <a:avLst/>
          </a:prstGeom>
        </p:spPr>
      </p:pic>
      <p:pic>
        <p:nvPicPr>
          <p:cNvPr id="28" name="Graphic 27">
            <a:extLst>
              <a:ext uri="{FF2B5EF4-FFF2-40B4-BE49-F238E27FC236}">
                <a16:creationId xmlns:a16="http://schemas.microsoft.com/office/drawing/2014/main" id="{15539159-F8F0-6990-B931-365696357A7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5509" r="8982" b="17427"/>
          <a:stretch/>
        </p:blipFill>
        <p:spPr>
          <a:xfrm>
            <a:off x="5241073" y="0"/>
            <a:ext cx="6950927" cy="6858000"/>
          </a:xfrm>
          <a:prstGeom prst="rect">
            <a:avLst/>
          </a:prstGeom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32DC6649-EACA-F1D4-4A8F-39079C13D18E}"/>
              </a:ext>
            </a:extLst>
          </p:cNvPr>
          <p:cNvGrpSpPr/>
          <p:nvPr/>
        </p:nvGrpSpPr>
        <p:grpSpPr>
          <a:xfrm>
            <a:off x="4308397" y="2271614"/>
            <a:ext cx="274320" cy="274320"/>
            <a:chOff x="4595437" y="5283262"/>
            <a:chExt cx="274320" cy="274320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298D5E6-70A8-559E-6FFF-2E3377F964BF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4465377" y="5420422"/>
              <a:ext cx="274320" cy="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D8B31D2-5509-3BEA-DDC5-DA9ACD2A2338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4732597" y="5417248"/>
              <a:ext cx="0" cy="27432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90AB4C62-0B84-0F63-D907-95C2CE7972C7}"/>
              </a:ext>
            </a:extLst>
          </p:cNvPr>
          <p:cNvGrpSpPr/>
          <p:nvPr/>
        </p:nvGrpSpPr>
        <p:grpSpPr>
          <a:xfrm rot="10800000">
            <a:off x="7558410" y="1621881"/>
            <a:ext cx="274320" cy="274320"/>
            <a:chOff x="4595437" y="5283262"/>
            <a:chExt cx="274320" cy="274320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C23C144E-2341-C831-EE65-4C82FC01FC19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4465377" y="5420422"/>
              <a:ext cx="274320" cy="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A1FC10F7-8A28-85E5-0121-42C52EC7EA3F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4732597" y="5417248"/>
              <a:ext cx="0" cy="27432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EA44D13-4288-CA0D-36BA-F2F22B61B6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27834" y="3908565"/>
            <a:ext cx="4740165" cy="316230"/>
          </a:xfrm>
        </p:spPr>
        <p:txBody>
          <a:bodyPr tIns="0" bIns="0" anchor="b"/>
          <a:lstStyle>
            <a:lvl1pPr marL="4763" indent="0">
              <a:buNone/>
              <a:tabLst/>
              <a:defRPr sz="2000" b="0" i="0">
                <a:solidFill>
                  <a:schemeClr val="bg1"/>
                </a:solidFill>
                <a:latin typeface="Lexend Medium" pitchFamily="2" charset="77"/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E90A49F4-1805-4392-3C20-ABD88DEBB77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27834" y="4259348"/>
            <a:ext cx="4740165" cy="246487"/>
          </a:xfrm>
        </p:spPr>
        <p:txBody>
          <a:bodyPr tIns="0" bIns="0"/>
          <a:lstStyle>
            <a:lvl1pPr marL="4763" indent="0">
              <a:buNone/>
              <a:tabLst/>
              <a:defRPr sz="1600" b="0" i="0">
                <a:solidFill>
                  <a:schemeClr val="tx2">
                    <a:lumMod val="40000"/>
                    <a:lumOff val="60000"/>
                  </a:schemeClr>
                </a:solidFill>
                <a:latin typeface="Lexend Light" pitchFamily="2" charset="77"/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E48BBFB-8AF6-9DDC-C8E5-E6D8DBF1B4A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27834" y="4613552"/>
            <a:ext cx="4740165" cy="316230"/>
          </a:xfrm>
        </p:spPr>
        <p:txBody>
          <a:bodyPr tIns="0" bIns="0" anchor="b"/>
          <a:lstStyle>
            <a:lvl1pPr marL="4763" indent="0">
              <a:buNone/>
              <a:tabLst/>
              <a:defRPr sz="1600" b="0" i="0">
                <a:solidFill>
                  <a:schemeClr val="bg2"/>
                </a:solidFill>
                <a:latin typeface="Lexend Light" pitchFamily="2" charset="77"/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D16631CE-CA58-C5F2-E7E9-EB4207B171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27834" y="5003019"/>
            <a:ext cx="4740165" cy="316230"/>
          </a:xfrm>
        </p:spPr>
        <p:txBody>
          <a:bodyPr tIns="0" bIns="0" anchor="t"/>
          <a:lstStyle>
            <a:lvl1pPr marL="4763" indent="0">
              <a:buNone/>
              <a:tabLst/>
              <a:defRPr sz="1600" b="0" i="0">
                <a:solidFill>
                  <a:schemeClr val="bg2"/>
                </a:solidFill>
                <a:latin typeface="Lexend Light" pitchFamily="2" charset="77"/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EBCADD0C-D31E-C283-3C9E-64631EFE227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088245" y="3820789"/>
            <a:ext cx="1560302" cy="1560302"/>
          </a:xfrm>
          <a:custGeom>
            <a:avLst/>
            <a:gdLst>
              <a:gd name="connsiteX0" fmla="*/ 968441 w 1936882"/>
              <a:gd name="connsiteY0" fmla="*/ 0 h 1936882"/>
              <a:gd name="connsiteX1" fmla="*/ 1936882 w 1936882"/>
              <a:gd name="connsiteY1" fmla="*/ 968441 h 1936882"/>
              <a:gd name="connsiteX2" fmla="*/ 968441 w 1936882"/>
              <a:gd name="connsiteY2" fmla="*/ 1936882 h 1936882"/>
              <a:gd name="connsiteX3" fmla="*/ 0 w 1936882"/>
              <a:gd name="connsiteY3" fmla="*/ 968441 h 1936882"/>
              <a:gd name="connsiteX4" fmla="*/ 968441 w 1936882"/>
              <a:gd name="connsiteY4" fmla="*/ 0 h 1936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6882" h="1936882">
                <a:moveTo>
                  <a:pt x="968441" y="0"/>
                </a:moveTo>
                <a:cubicBezTo>
                  <a:pt x="1503296" y="0"/>
                  <a:pt x="1936882" y="433586"/>
                  <a:pt x="1936882" y="968441"/>
                </a:cubicBezTo>
                <a:cubicBezTo>
                  <a:pt x="1936882" y="1503296"/>
                  <a:pt x="1503296" y="1936882"/>
                  <a:pt x="968441" y="1936882"/>
                </a:cubicBezTo>
                <a:cubicBezTo>
                  <a:pt x="433586" y="1936882"/>
                  <a:pt x="0" y="1503296"/>
                  <a:pt x="0" y="968441"/>
                </a:cubicBezTo>
                <a:cubicBezTo>
                  <a:pt x="0" y="433586"/>
                  <a:pt x="433586" y="0"/>
                  <a:pt x="968441" y="0"/>
                </a:cubicBezTo>
                <a:close/>
              </a:path>
            </a:pathLst>
          </a:custGeom>
          <a:pattFill prst="pct25">
            <a:fgClr>
              <a:schemeClr val="accent1"/>
            </a:fgClr>
            <a:bgClr>
              <a:schemeClr val="bg1"/>
            </a:bgClr>
          </a:pattFill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 wrap="square" anchor="ctr">
            <a:noAutofit/>
          </a:bodyPr>
          <a:lstStyle>
            <a:lvl1pPr marL="12700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35B308B-6221-71F6-51EF-F6596987D734}"/>
              </a:ext>
            </a:extLst>
          </p:cNvPr>
          <p:cNvSpPr txBox="1"/>
          <p:nvPr/>
        </p:nvSpPr>
        <p:spPr>
          <a:xfrm>
            <a:off x="4283107" y="1597507"/>
            <a:ext cx="35974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0" i="0" dirty="0">
                <a:solidFill>
                  <a:schemeClr val="bg2"/>
                </a:solidFill>
                <a:latin typeface="Lexend" pitchFamily="2" charset="77"/>
              </a:rPr>
              <a:t>Thank you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6F1FF64-196E-AEEC-80FE-4A7CB9A881F7}"/>
              </a:ext>
            </a:extLst>
          </p:cNvPr>
          <p:cNvSpPr txBox="1"/>
          <p:nvPr/>
        </p:nvSpPr>
        <p:spPr>
          <a:xfrm>
            <a:off x="1789814" y="6379538"/>
            <a:ext cx="8612373" cy="425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" kern="0" spc="-1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information in this presentation is </a:t>
            </a:r>
            <a:r>
              <a:rPr lang="en-US" sz="500" kern="0" spc="-1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related to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unique </a:t>
            </a:r>
            <a:r>
              <a:rPr lang="en-US" sz="500" kern="0" spc="-1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group 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purchasing approach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of </a:t>
            </a:r>
            <a:r>
              <a:rPr lang="en-US" sz="500" kern="0" spc="-1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</a:t>
            </a:r>
            <a:r>
              <a:rPr lang="en-US" sz="500" kern="0" spc="-5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Benecon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500" kern="0" spc="-1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Group, LLC. 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This </a:t>
            </a:r>
            <a:r>
              <a:rPr lang="en-US" sz="500" kern="0" spc="-1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approach 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consists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of risk sharing models and 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mathematical formulas that </a:t>
            </a:r>
            <a:r>
              <a:rPr lang="en-US" sz="500" kern="0" spc="-5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Benecon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considers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proprietary intellectual</a:t>
            </a:r>
            <a:r>
              <a:rPr lang="en-US" sz="500" kern="0" spc="6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property.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By 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reviewing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this 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presentation,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it is 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understood that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holder of this 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information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shall 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keep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all ideas and 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concepts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 strict 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confidence. Without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prior 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written consent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of </a:t>
            </a:r>
            <a:r>
              <a:rPr lang="en-US" sz="500" kern="0" spc="-5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Benecon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500" kern="0" spc="-1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no one shall </a:t>
            </a:r>
            <a:r>
              <a:rPr lang="en-US" sz="500" kern="0" spc="-2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copy, </a:t>
            </a:r>
            <a:r>
              <a:rPr lang="en-US" sz="500" kern="0" spc="-1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reproduce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or disclose in </a:t>
            </a:r>
            <a:r>
              <a:rPr lang="en-US" sz="500" kern="0" spc="-1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any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manner </a:t>
            </a:r>
            <a:r>
              <a:rPr lang="en-US" sz="500" kern="0" spc="-1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any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of the </a:t>
            </a:r>
            <a:r>
              <a:rPr lang="en-US" sz="500" kern="0" spc="-1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contents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 this 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presentation </a:t>
            </a:r>
            <a:r>
              <a:rPr lang="en-US" sz="500" kern="0" spc="-1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to any 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third</a:t>
            </a:r>
            <a:r>
              <a:rPr lang="en-US" sz="500" kern="0" spc="2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parties.</a:t>
            </a:r>
            <a:endParaRPr lang="en-US" sz="5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endParaRPr lang="en-US" sz="5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195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End Slide - Generic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B85BE80-E4A8-D184-4CDA-4AC7BA553D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43924"/>
            <a:ext cx="9144000" cy="68788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1186577-8893-1B2F-97E8-70C26DD67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83428" y="1283619"/>
            <a:ext cx="1825145" cy="378066"/>
          </a:xfrm>
          <a:prstGeom prst="rect">
            <a:avLst/>
          </a:prstGeom>
        </p:spPr>
      </p:pic>
      <p:pic>
        <p:nvPicPr>
          <p:cNvPr id="28" name="Graphic 27">
            <a:extLst>
              <a:ext uri="{FF2B5EF4-FFF2-40B4-BE49-F238E27FC236}">
                <a16:creationId xmlns:a16="http://schemas.microsoft.com/office/drawing/2014/main" id="{15539159-F8F0-6990-B931-365696357A7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5509" r="8982" b="17427"/>
          <a:stretch/>
        </p:blipFill>
        <p:spPr>
          <a:xfrm>
            <a:off x="5241073" y="0"/>
            <a:ext cx="6950927" cy="6858000"/>
          </a:xfrm>
          <a:prstGeom prst="rect">
            <a:avLst/>
          </a:prstGeom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32DC6649-EACA-F1D4-4A8F-39079C13D18E}"/>
              </a:ext>
            </a:extLst>
          </p:cNvPr>
          <p:cNvGrpSpPr/>
          <p:nvPr/>
        </p:nvGrpSpPr>
        <p:grpSpPr>
          <a:xfrm>
            <a:off x="4308397" y="3129310"/>
            <a:ext cx="274320" cy="274320"/>
            <a:chOff x="4595437" y="5283262"/>
            <a:chExt cx="274320" cy="274320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298D5E6-70A8-559E-6FFF-2E3377F964BF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4465377" y="5420422"/>
              <a:ext cx="274320" cy="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D8B31D2-5509-3BEA-DDC5-DA9ACD2A2338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4732597" y="5417248"/>
              <a:ext cx="0" cy="27432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90AB4C62-0B84-0F63-D907-95C2CE7972C7}"/>
              </a:ext>
            </a:extLst>
          </p:cNvPr>
          <p:cNvGrpSpPr/>
          <p:nvPr/>
        </p:nvGrpSpPr>
        <p:grpSpPr>
          <a:xfrm rot="10800000">
            <a:off x="7558410" y="2479577"/>
            <a:ext cx="274320" cy="274320"/>
            <a:chOff x="4595437" y="5283262"/>
            <a:chExt cx="274320" cy="274320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C23C144E-2341-C831-EE65-4C82FC01FC19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4465377" y="5420422"/>
              <a:ext cx="274320" cy="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A1FC10F7-8A28-85E5-0121-42C52EC7EA3F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4732597" y="5417248"/>
              <a:ext cx="0" cy="27432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55922EAE-2C5D-1238-79B8-1C7EDA105D98}"/>
              </a:ext>
            </a:extLst>
          </p:cNvPr>
          <p:cNvSpPr txBox="1"/>
          <p:nvPr/>
        </p:nvSpPr>
        <p:spPr>
          <a:xfrm>
            <a:off x="4283107" y="2433886"/>
            <a:ext cx="35974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0" i="0" dirty="0">
                <a:solidFill>
                  <a:schemeClr val="bg2"/>
                </a:solidFill>
                <a:latin typeface="Lexend" pitchFamily="2" charset="77"/>
              </a:rPr>
              <a:t>Thank you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A7BA4F1-BFED-D572-D33A-AAC08EC2AFE9}"/>
              </a:ext>
            </a:extLst>
          </p:cNvPr>
          <p:cNvGrpSpPr/>
          <p:nvPr/>
        </p:nvGrpSpPr>
        <p:grpSpPr>
          <a:xfrm>
            <a:off x="2132618" y="4905440"/>
            <a:ext cx="7699949" cy="407391"/>
            <a:chOff x="2169041" y="4905440"/>
            <a:chExt cx="7699949" cy="407391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164B75D-BDCE-4228-16FC-31D3908D7E28}"/>
                </a:ext>
              </a:extLst>
            </p:cNvPr>
            <p:cNvSpPr txBox="1"/>
            <p:nvPr/>
          </p:nvSpPr>
          <p:spPr>
            <a:xfrm>
              <a:off x="2169041" y="4905440"/>
              <a:ext cx="425853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b="0" i="0" dirty="0">
                  <a:solidFill>
                    <a:schemeClr val="bg2"/>
                  </a:solidFill>
                  <a:latin typeface="Lexend Light" pitchFamily="2" charset="77"/>
                </a:rPr>
                <a:t>Please visit us at</a:t>
              </a:r>
            </a:p>
          </p:txBody>
        </p:sp>
        <p:sp>
          <p:nvSpPr>
            <p:cNvPr id="17" name="TextBox 16">
              <a:hlinkClick r:id="rId6"/>
              <a:extLst>
                <a:ext uri="{FF2B5EF4-FFF2-40B4-BE49-F238E27FC236}">
                  <a16:creationId xmlns:a16="http://schemas.microsoft.com/office/drawing/2014/main" id="{996C7C59-4EE3-964D-73E0-2544B68B7724}"/>
                </a:ext>
              </a:extLst>
            </p:cNvPr>
            <p:cNvSpPr txBox="1"/>
            <p:nvPr/>
          </p:nvSpPr>
          <p:spPr>
            <a:xfrm>
              <a:off x="6335436" y="4912721"/>
              <a:ext cx="353355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b="0" i="0" u="none" dirty="0" err="1">
                  <a:solidFill>
                    <a:schemeClr val="bg2"/>
                  </a:solidFill>
                  <a:latin typeface="+mn-lt"/>
                  <a:hlinkClick r:id="rId6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benecon.com</a:t>
              </a:r>
              <a:endParaRPr lang="en-US" sz="2000" b="0" i="0" u="none" dirty="0">
                <a:solidFill>
                  <a:schemeClr val="bg2"/>
                </a:solidFill>
                <a:latin typeface="+mn-lt"/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8DA33C7C-D679-A14E-A592-D1CABFECD47A}"/>
              </a:ext>
            </a:extLst>
          </p:cNvPr>
          <p:cNvSpPr txBox="1"/>
          <p:nvPr/>
        </p:nvSpPr>
        <p:spPr>
          <a:xfrm>
            <a:off x="1789814" y="6379538"/>
            <a:ext cx="8612373" cy="425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" kern="0" spc="-1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information in this presentation is </a:t>
            </a:r>
            <a:r>
              <a:rPr lang="en-US" sz="500" kern="0" spc="-1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related to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unique </a:t>
            </a:r>
            <a:r>
              <a:rPr lang="en-US" sz="500" kern="0" spc="-1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group 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purchasing approach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of </a:t>
            </a:r>
            <a:r>
              <a:rPr lang="en-US" sz="500" kern="0" spc="-1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</a:t>
            </a:r>
            <a:r>
              <a:rPr lang="en-US" sz="500" kern="0" spc="-5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Benecon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500" kern="0" spc="-1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Group, LLC. 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This </a:t>
            </a:r>
            <a:r>
              <a:rPr lang="en-US" sz="500" kern="0" spc="-1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approach 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consists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of risk sharing models and 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mathematical formulas that </a:t>
            </a:r>
            <a:r>
              <a:rPr lang="en-US" sz="500" kern="0" spc="-5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Benecon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considers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proprietary intellectual</a:t>
            </a:r>
            <a:r>
              <a:rPr lang="en-US" sz="500" kern="0" spc="6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property.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By 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reviewing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this 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presentation,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it is 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understood that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holder of this 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information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shall 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keep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all ideas and 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concepts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 strict 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confidence. Without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prior 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written consent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of </a:t>
            </a:r>
            <a:r>
              <a:rPr lang="en-US" sz="500" kern="0" spc="-5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Benecon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500" kern="0" spc="-1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no one shall </a:t>
            </a:r>
            <a:r>
              <a:rPr lang="en-US" sz="500" kern="0" spc="-2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copy, </a:t>
            </a:r>
            <a:r>
              <a:rPr lang="en-US" sz="500" kern="0" spc="-1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reproduce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or disclose in </a:t>
            </a:r>
            <a:r>
              <a:rPr lang="en-US" sz="500" kern="0" spc="-1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any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manner </a:t>
            </a:r>
            <a:r>
              <a:rPr lang="en-US" sz="500" kern="0" spc="-1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any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of the </a:t>
            </a:r>
            <a:r>
              <a:rPr lang="en-US" sz="500" kern="0" spc="-1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contents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 this 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presentation </a:t>
            </a:r>
            <a:r>
              <a:rPr lang="en-US" sz="500" kern="0" spc="-1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to any </a:t>
            </a:r>
            <a:r>
              <a:rPr lang="en-US" sz="500" kern="0" spc="-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third</a:t>
            </a:r>
            <a:r>
              <a:rPr lang="en-US" sz="500" kern="0" spc="25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5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parties.</a:t>
            </a:r>
            <a:endParaRPr lang="en-US" sz="5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endParaRPr lang="en-US" sz="5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001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B8B4D-9F68-0799-037E-2FF318B5A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4A72CE-A7A1-58CD-B46B-EDEA4F4A64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8724" y="1678066"/>
            <a:ext cx="11276076" cy="4506165"/>
          </a:xfrm>
        </p:spPr>
        <p:txBody>
          <a:bodyPr vert="eaVert" lIns="0" tIns="0" rIns="0" bIns="0"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E4087-C185-30C9-610E-738E32677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BAEA4-1E29-4D69-8EAA-BF7EDC822D22}" type="datetime1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71DC8-608E-FA8D-2236-AD511729A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7F8E7-4981-355D-6550-CD36C8485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7378-4A1B-4211-9A80-E5B291D4A92B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6161988-2054-2179-56A3-4D93C95C5CDF}"/>
              </a:ext>
            </a:extLst>
          </p:cNvPr>
          <p:cNvGrpSpPr/>
          <p:nvPr/>
        </p:nvGrpSpPr>
        <p:grpSpPr>
          <a:xfrm rot="16200000">
            <a:off x="394013" y="1377731"/>
            <a:ext cx="294265" cy="274320"/>
            <a:chOff x="5244047" y="568712"/>
            <a:chExt cx="274320" cy="27432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B5BD810-C86E-CB84-94D8-3C5559B894BF}"/>
                </a:ext>
              </a:extLst>
            </p:cNvPr>
            <p:cNvCxnSpPr>
              <a:cxnSpLocks/>
            </p:cNvCxnSpPr>
            <p:nvPr/>
          </p:nvCxnSpPr>
          <p:spPr>
            <a:xfrm>
              <a:off x="5244047" y="568712"/>
              <a:ext cx="274320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E4E4602-A2F9-320C-B06C-F676683B197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44047" y="568712"/>
              <a:ext cx="0" cy="27432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23140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167FA0-EF32-8818-B0DD-05315EA0AC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0CD9EE-CD68-9E4E-F015-1D8816F331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148C4-23B9-B804-855D-E4DAD986C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E681-AA07-4DCA-9606-5BAD46BFB5A0}" type="datetime1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3B3FC9-CF49-3C5F-40AC-8C68D29FD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AD5DA-B3AC-BAE4-40FD-99CD06ECB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7378-4A1B-4211-9A80-E5B291D4A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12">
            <a:extLst>
              <a:ext uri="{FF2B5EF4-FFF2-40B4-BE49-F238E27FC236}">
                <a16:creationId xmlns:a16="http://schemas.microsoft.com/office/drawing/2014/main" id="{38041297-1DA7-C6F0-8133-F4CD9C47ABC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5509" r="8982" b="17427"/>
          <a:stretch/>
        </p:blipFill>
        <p:spPr>
          <a:xfrm>
            <a:off x="5241073" y="0"/>
            <a:ext cx="6950927" cy="6858000"/>
          </a:xfrm>
          <a:prstGeom prst="rect">
            <a:avLst/>
          </a:prstGeom>
        </p:spPr>
      </p:pic>
      <p:sp>
        <p:nvSpPr>
          <p:cNvPr id="20" name="Freeform 19">
            <a:extLst>
              <a:ext uri="{FF2B5EF4-FFF2-40B4-BE49-F238E27FC236}">
                <a16:creationId xmlns:a16="http://schemas.microsoft.com/office/drawing/2014/main" id="{58CA727D-6B1F-F835-1A54-DAF3A08D5B66}"/>
              </a:ext>
            </a:extLst>
          </p:cNvPr>
          <p:cNvSpPr/>
          <p:nvPr/>
        </p:nvSpPr>
        <p:spPr>
          <a:xfrm rot="10800000">
            <a:off x="-8023" y="-16042"/>
            <a:ext cx="10804360" cy="6938210"/>
          </a:xfrm>
          <a:custGeom>
            <a:avLst/>
            <a:gdLst>
              <a:gd name="connsiteX0" fmla="*/ 1890586 w 6731921"/>
              <a:gd name="connsiteY0" fmla="*/ 6914148 h 6914148"/>
              <a:gd name="connsiteX1" fmla="*/ 0 w 6731921"/>
              <a:gd name="connsiteY1" fmla="*/ 6914148 h 6914148"/>
              <a:gd name="connsiteX2" fmla="*/ 1001614 w 6731921"/>
              <a:gd name="connsiteY2" fmla="*/ 1 h 6914148"/>
              <a:gd name="connsiteX3" fmla="*/ 1002629 w 6731921"/>
              <a:gd name="connsiteY3" fmla="*/ 7896 h 6914148"/>
              <a:gd name="connsiteX4" fmla="*/ 1002629 w 6731921"/>
              <a:gd name="connsiteY4" fmla="*/ 0 h 6914148"/>
              <a:gd name="connsiteX5" fmla="*/ 6731921 w 6731921"/>
              <a:gd name="connsiteY5" fmla="*/ 0 h 6914148"/>
              <a:gd name="connsiteX6" fmla="*/ 6731921 w 6731921"/>
              <a:gd name="connsiteY6" fmla="*/ 6914147 h 6914148"/>
              <a:gd name="connsiteX7" fmla="*/ 1890586 w 6731921"/>
              <a:gd name="connsiteY7" fmla="*/ 6914147 h 6914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731921" h="6914148">
                <a:moveTo>
                  <a:pt x="1890586" y="6914148"/>
                </a:moveTo>
                <a:lnTo>
                  <a:pt x="0" y="6914148"/>
                </a:lnTo>
                <a:lnTo>
                  <a:pt x="1001614" y="1"/>
                </a:lnTo>
                <a:lnTo>
                  <a:pt x="1002629" y="7896"/>
                </a:lnTo>
                <a:lnTo>
                  <a:pt x="1002629" y="0"/>
                </a:lnTo>
                <a:lnTo>
                  <a:pt x="6731921" y="0"/>
                </a:lnTo>
                <a:lnTo>
                  <a:pt x="6731921" y="6914147"/>
                </a:lnTo>
                <a:lnTo>
                  <a:pt x="1890586" y="691414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28" name="Graphic 27">
            <a:extLst>
              <a:ext uri="{FF2B5EF4-FFF2-40B4-BE49-F238E27FC236}">
                <a16:creationId xmlns:a16="http://schemas.microsoft.com/office/drawing/2014/main" id="{0EC85669-9D6E-76A8-31FA-AFAB406766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796337" y="6424292"/>
            <a:ext cx="1203157" cy="2492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1805CF-9CC4-75F6-B930-81753A3C7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243" y="1010654"/>
            <a:ext cx="8783052" cy="2999872"/>
          </a:xfrm>
        </p:spPr>
        <p:txBody>
          <a:bodyPr anchor="b">
            <a:normAutofit/>
          </a:bodyPr>
          <a:lstStyle>
            <a:lvl1pPr marL="7938" indent="0">
              <a:tabLst/>
              <a:defRPr sz="4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8CECC0-E8CB-484A-7FD4-CDE912460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243" y="4223208"/>
            <a:ext cx="8783052" cy="501192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9533DC5-603E-6DDC-1331-60BEA882884E}"/>
              </a:ext>
            </a:extLst>
          </p:cNvPr>
          <p:cNvGrpSpPr/>
          <p:nvPr/>
        </p:nvGrpSpPr>
        <p:grpSpPr>
          <a:xfrm>
            <a:off x="331480" y="3743294"/>
            <a:ext cx="274320" cy="274320"/>
            <a:chOff x="4595437" y="5283262"/>
            <a:chExt cx="274320" cy="274320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6AD28E47-797B-8212-29B6-65B2C7854477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4465377" y="5420422"/>
              <a:ext cx="274320" cy="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61A07ABE-CF0D-3B5E-C020-692AFCD7D211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4732597" y="5417248"/>
              <a:ext cx="0" cy="27432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17728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28FC5-2869-F434-357B-8A3E8ABE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6" name="Date Placeholder 25">
            <a:extLst>
              <a:ext uri="{FF2B5EF4-FFF2-40B4-BE49-F238E27FC236}">
                <a16:creationId xmlns:a16="http://schemas.microsoft.com/office/drawing/2014/main" id="{67B7B701-F5D9-6969-131F-66EC7E037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16229-C50D-4D90-818A-03986522CB13}" type="datetime1">
              <a:rPr lang="en-US" smtClean="0"/>
              <a:t>1/9/2024</a:t>
            </a:fld>
            <a:endParaRPr lang="en-US"/>
          </a:p>
        </p:txBody>
      </p:sp>
      <p:sp>
        <p:nvSpPr>
          <p:cNvPr id="27" name="Footer Placeholder 26">
            <a:extLst>
              <a:ext uri="{FF2B5EF4-FFF2-40B4-BE49-F238E27FC236}">
                <a16:creationId xmlns:a16="http://schemas.microsoft.com/office/drawing/2014/main" id="{23DD6344-5D3A-010A-0C0B-A3DA76BC1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Slide Number Placeholder 27">
            <a:extLst>
              <a:ext uri="{FF2B5EF4-FFF2-40B4-BE49-F238E27FC236}">
                <a16:creationId xmlns:a16="http://schemas.microsoft.com/office/drawing/2014/main" id="{3B3A7E51-0E3F-E11D-A137-3607946AD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7378-4A1B-4211-9A80-E5B291D4A92B}" type="slidenum">
              <a:rPr lang="en-US" smtClean="0"/>
              <a:t>‹#›</a:t>
            </a:fld>
            <a:endParaRPr lang="en-US"/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59ABC72B-9793-6718-4092-7DAF62A717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24" y="1825624"/>
            <a:ext cx="11276076" cy="44227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0BAE3CE9-B011-F9DD-C183-E8A318EA8642}"/>
              </a:ext>
            </a:extLst>
          </p:cNvPr>
          <p:cNvGrpSpPr/>
          <p:nvPr/>
        </p:nvGrpSpPr>
        <p:grpSpPr>
          <a:xfrm>
            <a:off x="394932" y="1392862"/>
            <a:ext cx="274320" cy="274320"/>
            <a:chOff x="4595437" y="5283262"/>
            <a:chExt cx="274320" cy="274320"/>
          </a:xfrm>
        </p:grpSpPr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DCF191B-854E-182C-EDAB-9E6AAA1D7F98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4465377" y="5420422"/>
              <a:ext cx="274320" cy="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EF7AFC27-7D63-6969-615F-D6D345E4B5B6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4732597" y="5417248"/>
              <a:ext cx="0" cy="27432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41493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28FC5-2869-F434-357B-8A3E8ABE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6" name="Date Placeholder 25">
            <a:extLst>
              <a:ext uri="{FF2B5EF4-FFF2-40B4-BE49-F238E27FC236}">
                <a16:creationId xmlns:a16="http://schemas.microsoft.com/office/drawing/2014/main" id="{67B7B701-F5D9-6969-131F-66EC7E037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16229-C50D-4D90-818A-03986522CB13}" type="datetime1">
              <a:rPr lang="en-US" smtClean="0"/>
              <a:t>1/9/2024</a:t>
            </a:fld>
            <a:endParaRPr lang="en-US" dirty="0"/>
          </a:p>
        </p:txBody>
      </p:sp>
      <p:sp>
        <p:nvSpPr>
          <p:cNvPr id="27" name="Footer Placeholder 26">
            <a:extLst>
              <a:ext uri="{FF2B5EF4-FFF2-40B4-BE49-F238E27FC236}">
                <a16:creationId xmlns:a16="http://schemas.microsoft.com/office/drawing/2014/main" id="{23DD6344-5D3A-010A-0C0B-A3DA76BC1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Slide Number Placeholder 27">
            <a:extLst>
              <a:ext uri="{FF2B5EF4-FFF2-40B4-BE49-F238E27FC236}">
                <a16:creationId xmlns:a16="http://schemas.microsoft.com/office/drawing/2014/main" id="{3B3A7E51-0E3F-E11D-A137-3607946AD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7378-4A1B-4211-9A80-E5B291D4A92B}" type="slidenum">
              <a:rPr lang="en-US" smtClean="0"/>
              <a:t>‹#›</a:t>
            </a:fld>
            <a:endParaRPr lang="en-US"/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59ABC72B-9793-6718-4092-7DAF62A717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24" y="1825624"/>
            <a:ext cx="11276076" cy="44227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0BAE3CE9-B011-F9DD-C183-E8A318EA8642}"/>
              </a:ext>
            </a:extLst>
          </p:cNvPr>
          <p:cNvGrpSpPr/>
          <p:nvPr/>
        </p:nvGrpSpPr>
        <p:grpSpPr>
          <a:xfrm>
            <a:off x="394932" y="1392862"/>
            <a:ext cx="274320" cy="274320"/>
            <a:chOff x="4595437" y="5283262"/>
            <a:chExt cx="274320" cy="274320"/>
          </a:xfrm>
        </p:grpSpPr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DCF191B-854E-182C-EDAB-9E6AAA1D7F98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4465377" y="5420422"/>
              <a:ext cx="274320" cy="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EF7AFC27-7D63-6969-615F-D6D345E4B5B6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4732597" y="5417248"/>
              <a:ext cx="0" cy="27432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90002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EBC64-9AFD-FB64-8821-762F8DC1C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24" y="284915"/>
            <a:ext cx="1127454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A2597-56F4-2A00-2DDC-AB0243E5C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2235" y="1826164"/>
            <a:ext cx="5486400" cy="4422775"/>
          </a:xfrm>
        </p:spPr>
        <p:txBody>
          <a:bodyPr tIns="0"/>
          <a:lstStyle>
            <a:lvl1pPr marL="401638" indent="-274638">
              <a:buFont typeface="Arial" panose="020B0604020202020204" pitchFamily="34" charset="0"/>
              <a:buChar char="•"/>
              <a:tabLst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D37CF6-B801-44CC-43D6-2B4A895DE2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6869" y="1826164"/>
            <a:ext cx="5486400" cy="4422775"/>
          </a:xfrm>
        </p:spPr>
        <p:txBody>
          <a:bodyPr t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A6E6A3F9-6583-1B29-33BF-3B3134028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A0E45-A097-46FE-B35E-A8F4D926FF0C}" type="datetime1">
              <a:rPr lang="en-US" smtClean="0"/>
              <a:t>1/9/2024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DD956BA-A9A1-55B8-B8DC-4442D6016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D4B6099-BEBD-BCF1-23DC-35EAA1AA8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7378-4A1B-4211-9A80-E5B291D4A92B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94D74CB-9C38-0F10-2472-F27243998D51}"/>
              </a:ext>
            </a:extLst>
          </p:cNvPr>
          <p:cNvGrpSpPr/>
          <p:nvPr/>
        </p:nvGrpSpPr>
        <p:grpSpPr>
          <a:xfrm>
            <a:off x="394932" y="1392862"/>
            <a:ext cx="274320" cy="274320"/>
            <a:chOff x="4595437" y="5283262"/>
            <a:chExt cx="274320" cy="274320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72059A7-7BFA-DC44-4E6E-60C1D2CCF3FD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4465377" y="5420422"/>
              <a:ext cx="274320" cy="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590FF64-0AB5-9D13-0035-452A9EAE7517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4732597" y="5417248"/>
              <a:ext cx="0" cy="27432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1902F42-35B3-90FB-4F43-4BFFF4C1FE3E}"/>
              </a:ext>
            </a:extLst>
          </p:cNvPr>
          <p:cNvCxnSpPr>
            <a:cxnSpLocks/>
          </p:cNvCxnSpPr>
          <p:nvPr/>
        </p:nvCxnSpPr>
        <p:spPr>
          <a:xfrm>
            <a:off x="6096000" y="1797271"/>
            <a:ext cx="0" cy="4480560"/>
          </a:xfrm>
          <a:prstGeom prst="line">
            <a:avLst/>
          </a:prstGeom>
          <a:ln w="12700" cap="rnd">
            <a:solidFill>
              <a:schemeClr val="tx2">
                <a:lumMod val="40000"/>
                <a:lumOff val="6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8332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A8A75-AB34-8C41-AEE1-AFAAA524D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24" y="284915"/>
            <a:ext cx="1127607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E95E41-F09F-0A62-417E-AF35EA3077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724" y="1814022"/>
            <a:ext cx="5486400" cy="823912"/>
          </a:xfrm>
        </p:spPr>
        <p:txBody>
          <a:bodyPr lIns="0" tIns="0" bIns="0" anchor="ctr"/>
          <a:lstStyle>
            <a:lvl1pPr marL="119063" indent="0">
              <a:buNone/>
              <a:tabLst/>
              <a:defRPr sz="2400" b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A5A30D-DD51-714E-9AAF-7F28B0E3D1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8724" y="2745704"/>
            <a:ext cx="5486400" cy="3502695"/>
          </a:xfrm>
        </p:spPr>
        <p:txBody>
          <a:bodyPr lIns="0" tIns="0" bIns="0"/>
          <a:lstStyle>
            <a:lvl1pPr marL="401638" indent="-274638">
              <a:buFont typeface="Arial" panose="020B0604020202020204" pitchFamily="34" charset="0"/>
              <a:buChar char="•"/>
              <a:tabLst/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A4D566-DFD1-8041-70D8-0F0AE4E209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46876" y="1814022"/>
            <a:ext cx="5486400" cy="823912"/>
          </a:xfrm>
        </p:spPr>
        <p:txBody>
          <a:bodyPr lIns="0" tIns="0" bIns="0" anchor="ctr"/>
          <a:lstStyle>
            <a:lvl1pPr marL="119063" indent="0">
              <a:buNone/>
              <a:tabLst/>
              <a:defRPr sz="2400" b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A07E9D-982D-D2AC-7F92-EA0A870B9B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6876" y="2745704"/>
            <a:ext cx="5486400" cy="3502695"/>
          </a:xfrm>
        </p:spPr>
        <p:txBody>
          <a:bodyPr lIns="0" tIns="0" bIns="0"/>
          <a:lstStyle>
            <a:lvl1pPr marL="401638" indent="-274638">
              <a:buFont typeface="Arial" panose="020B0604020202020204" pitchFamily="34" charset="0"/>
              <a:buChar char="•"/>
              <a:tabLst/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954E98E8-1AC9-FDFB-1980-B9E4E88DA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0D2-F19C-4AA6-BA5F-C7591C051EF3}" type="datetime1">
              <a:rPr lang="en-US" smtClean="0"/>
              <a:t>1/9/2024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1A818876-E8CD-2542-E682-439325F60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B677C203-EF49-6010-386D-073D92537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7378-4A1B-4211-9A80-E5B291D4A92B}" type="slidenum">
              <a:rPr lang="en-US" smtClean="0"/>
              <a:t>‹#›</a:t>
            </a:fld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6975650-9CDB-63B7-044D-1C84E8CB83BB}"/>
              </a:ext>
            </a:extLst>
          </p:cNvPr>
          <p:cNvGrpSpPr/>
          <p:nvPr/>
        </p:nvGrpSpPr>
        <p:grpSpPr>
          <a:xfrm>
            <a:off x="394932" y="1392862"/>
            <a:ext cx="274320" cy="274320"/>
            <a:chOff x="4595437" y="5283262"/>
            <a:chExt cx="274320" cy="274320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51706A7-BD59-1B97-FD8C-C35A8A29D90D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4465377" y="5420422"/>
              <a:ext cx="274320" cy="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9D4F9C2-66E2-9B08-4A8F-E65F5AF987AD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4732597" y="5417248"/>
              <a:ext cx="0" cy="27432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311205E-BF01-616F-BE30-4FC257DD29C2}"/>
              </a:ext>
            </a:extLst>
          </p:cNvPr>
          <p:cNvCxnSpPr>
            <a:cxnSpLocks/>
          </p:cNvCxnSpPr>
          <p:nvPr/>
        </p:nvCxnSpPr>
        <p:spPr>
          <a:xfrm>
            <a:off x="6096000" y="1797271"/>
            <a:ext cx="0" cy="4480560"/>
          </a:xfrm>
          <a:prstGeom prst="line">
            <a:avLst/>
          </a:prstGeom>
          <a:ln w="12700" cap="rnd">
            <a:solidFill>
              <a:schemeClr val="tx2">
                <a:lumMod val="40000"/>
                <a:lumOff val="6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9492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Column Imag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EBC64-9AFD-FB64-8821-762F8DC1C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24" y="284915"/>
            <a:ext cx="1127454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A6E6A3F9-6583-1B29-33BF-3B3134028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55D4-751F-4B2E-AC73-F77365BDD523}" type="datetime1">
              <a:rPr lang="en-US" smtClean="0"/>
              <a:t>1/9/2024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DD956BA-A9A1-55B8-B8DC-4442D6016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D4B6099-BEBD-BCF1-23DC-35EAA1AA8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7378-4A1B-4211-9A80-E5B291D4A92B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94D74CB-9C38-0F10-2472-F27243998D51}"/>
              </a:ext>
            </a:extLst>
          </p:cNvPr>
          <p:cNvGrpSpPr/>
          <p:nvPr/>
        </p:nvGrpSpPr>
        <p:grpSpPr>
          <a:xfrm>
            <a:off x="394932" y="1392862"/>
            <a:ext cx="274320" cy="274320"/>
            <a:chOff x="4595437" y="5283262"/>
            <a:chExt cx="274320" cy="274320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72059A7-7BFA-DC44-4E6E-60C1D2CCF3FD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4465377" y="5420422"/>
              <a:ext cx="274320" cy="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590FF64-0AB5-9D13-0035-452A9EAE7517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4732597" y="5417248"/>
              <a:ext cx="0" cy="27432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4FA80A38-13B4-DA51-930A-E241CDF398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1636" y="1857491"/>
            <a:ext cx="2286000" cy="1371600"/>
          </a:xfrm>
          <a:effectLst>
            <a:outerShdw blurRad="50800" dist="38100" dir="2700000" algn="tl" rotWithShape="0">
              <a:prstClr val="black">
                <a:alpha val="10000"/>
              </a:prstClr>
            </a:outerShdw>
          </a:effectLst>
        </p:spPr>
        <p:txBody>
          <a:bodyPr/>
          <a:lstStyle>
            <a:lvl1pPr marL="12700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189014A8-C2C3-77AD-3EFC-84E774A12CE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450180" y="1857491"/>
            <a:ext cx="2286000" cy="1371600"/>
          </a:xfrm>
          <a:effectLst>
            <a:outerShdw blurRad="50800" dist="38100" dir="2700000" algn="tl" rotWithShape="0">
              <a:prstClr val="black">
                <a:alpha val="10000"/>
              </a:prstClr>
            </a:outerShdw>
          </a:effectLst>
        </p:spPr>
        <p:txBody>
          <a:bodyPr/>
          <a:lstStyle>
            <a:lvl1pPr marL="12700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BADBBF75-9A52-2D9A-5BE8-F9B23A7E53D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448724" y="1857491"/>
            <a:ext cx="2286000" cy="1371600"/>
          </a:xfrm>
          <a:effectLst>
            <a:outerShdw blurRad="50800" dist="38100" dir="2700000" algn="tl" rotWithShape="0">
              <a:prstClr val="black">
                <a:alpha val="10000"/>
              </a:prstClr>
            </a:outerShdw>
          </a:effectLst>
        </p:spPr>
        <p:txBody>
          <a:bodyPr/>
          <a:lstStyle>
            <a:lvl1pPr marL="12700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E114AE0F-FA60-1C08-BCF0-67C9ACA0173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47269" y="1857491"/>
            <a:ext cx="2286000" cy="1371600"/>
          </a:xfrm>
          <a:effectLst>
            <a:outerShdw blurRad="50800" dist="38100" dir="2700000" algn="tl" rotWithShape="0">
              <a:prstClr val="black">
                <a:alpha val="10000"/>
              </a:prstClr>
            </a:outerShdw>
          </a:effectLst>
        </p:spPr>
        <p:txBody>
          <a:bodyPr/>
          <a:lstStyle>
            <a:lvl1pPr marL="12700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1" name="Picture Placeholder 5">
            <a:extLst>
              <a:ext uri="{FF2B5EF4-FFF2-40B4-BE49-F238E27FC236}">
                <a16:creationId xmlns:a16="http://schemas.microsoft.com/office/drawing/2014/main" id="{032D9FF9-3F39-FC83-3BB9-F6643177C1CE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1636" y="4180761"/>
            <a:ext cx="2286000" cy="1371600"/>
          </a:xfrm>
          <a:effectLst>
            <a:outerShdw blurRad="50800" dist="38100" dir="2700000" algn="tl" rotWithShape="0">
              <a:prstClr val="black">
                <a:alpha val="10000"/>
              </a:prstClr>
            </a:outerShdw>
          </a:effectLst>
        </p:spPr>
        <p:txBody>
          <a:bodyPr/>
          <a:lstStyle>
            <a:lvl1pPr marL="12700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Picture Placeholder 5">
            <a:extLst>
              <a:ext uri="{FF2B5EF4-FFF2-40B4-BE49-F238E27FC236}">
                <a16:creationId xmlns:a16="http://schemas.microsoft.com/office/drawing/2014/main" id="{E52ACD1C-7E5E-645F-66B6-23991699D5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450180" y="4180761"/>
            <a:ext cx="2286000" cy="1371600"/>
          </a:xfrm>
          <a:effectLst>
            <a:outerShdw blurRad="50800" dist="38100" dir="2700000" algn="tl" rotWithShape="0">
              <a:prstClr val="black">
                <a:alpha val="10000"/>
              </a:prstClr>
            </a:outerShdw>
          </a:effectLst>
        </p:spPr>
        <p:txBody>
          <a:bodyPr/>
          <a:lstStyle>
            <a:lvl1pPr marL="12700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ACAE3206-C9E7-445A-C293-49529E23AFE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448724" y="4180761"/>
            <a:ext cx="2286000" cy="1371600"/>
          </a:xfrm>
          <a:effectLst>
            <a:outerShdw blurRad="50800" dist="38100" dir="2700000" algn="tl" rotWithShape="0">
              <a:prstClr val="black">
                <a:alpha val="10000"/>
              </a:prstClr>
            </a:outerShdw>
          </a:effectLst>
        </p:spPr>
        <p:txBody>
          <a:bodyPr/>
          <a:lstStyle>
            <a:lvl1pPr marL="12700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Picture Placeholder 5">
            <a:extLst>
              <a:ext uri="{FF2B5EF4-FFF2-40B4-BE49-F238E27FC236}">
                <a16:creationId xmlns:a16="http://schemas.microsoft.com/office/drawing/2014/main" id="{497B35B9-E65F-C393-32B2-3615061BA55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447269" y="4180761"/>
            <a:ext cx="2286000" cy="1371600"/>
          </a:xfrm>
          <a:effectLst>
            <a:outerShdw blurRad="50800" dist="38100" dir="2700000" algn="tl" rotWithShape="0">
              <a:prstClr val="black">
                <a:alpha val="10000"/>
              </a:prstClr>
            </a:outerShdw>
          </a:effectLst>
        </p:spPr>
        <p:txBody>
          <a:bodyPr/>
          <a:lstStyle>
            <a:lvl1pPr marL="12700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5838400E-3B63-B4D0-D6FB-610226BD81A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51636" y="3316252"/>
            <a:ext cx="2286000" cy="594685"/>
          </a:xfrm>
        </p:spPr>
        <p:txBody>
          <a:bodyPr tIns="0" bIns="0"/>
          <a:lstStyle>
            <a:lvl1pPr marL="127000" indent="0" algn="ctr">
              <a:buNone/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25">
            <a:extLst>
              <a:ext uri="{FF2B5EF4-FFF2-40B4-BE49-F238E27FC236}">
                <a16:creationId xmlns:a16="http://schemas.microsoft.com/office/drawing/2014/main" id="{65EB3CE7-1671-A588-7086-6F771517C5A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450180" y="3316252"/>
            <a:ext cx="2286000" cy="594685"/>
          </a:xfrm>
        </p:spPr>
        <p:txBody>
          <a:bodyPr tIns="0" bIns="0"/>
          <a:lstStyle>
            <a:lvl1pPr marL="127000" indent="0" algn="ctr">
              <a:buNone/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5">
            <a:extLst>
              <a:ext uri="{FF2B5EF4-FFF2-40B4-BE49-F238E27FC236}">
                <a16:creationId xmlns:a16="http://schemas.microsoft.com/office/drawing/2014/main" id="{E8B0E72B-1BA7-8E88-4532-BAB22D63E96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448724" y="3316252"/>
            <a:ext cx="2286000" cy="594685"/>
          </a:xfrm>
        </p:spPr>
        <p:txBody>
          <a:bodyPr tIns="0" bIns="0"/>
          <a:lstStyle>
            <a:lvl1pPr marL="127000" indent="0" algn="ctr">
              <a:buNone/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25">
            <a:extLst>
              <a:ext uri="{FF2B5EF4-FFF2-40B4-BE49-F238E27FC236}">
                <a16:creationId xmlns:a16="http://schemas.microsoft.com/office/drawing/2014/main" id="{BDAE30C2-AC7E-7DB0-7BC0-BB1512880BF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447269" y="3316252"/>
            <a:ext cx="2286000" cy="594685"/>
          </a:xfrm>
        </p:spPr>
        <p:txBody>
          <a:bodyPr tIns="0" bIns="0"/>
          <a:lstStyle>
            <a:lvl1pPr marL="127000" indent="0" algn="ctr">
              <a:buNone/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25">
            <a:extLst>
              <a:ext uri="{FF2B5EF4-FFF2-40B4-BE49-F238E27FC236}">
                <a16:creationId xmlns:a16="http://schemas.microsoft.com/office/drawing/2014/main" id="{B8049F63-F4C7-39A5-8AF3-BC4ECE10452E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51636" y="5640812"/>
            <a:ext cx="2286000" cy="594685"/>
          </a:xfrm>
        </p:spPr>
        <p:txBody>
          <a:bodyPr tIns="0" bIns="0"/>
          <a:lstStyle>
            <a:lvl1pPr marL="127000" indent="0" algn="ctr">
              <a:buNone/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ext Placeholder 25">
            <a:extLst>
              <a:ext uri="{FF2B5EF4-FFF2-40B4-BE49-F238E27FC236}">
                <a16:creationId xmlns:a16="http://schemas.microsoft.com/office/drawing/2014/main" id="{C00E4513-09D5-022B-6178-011D1F823E1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450180" y="5640812"/>
            <a:ext cx="2286000" cy="594685"/>
          </a:xfrm>
        </p:spPr>
        <p:txBody>
          <a:bodyPr tIns="0" bIns="0"/>
          <a:lstStyle>
            <a:lvl1pPr marL="127000" indent="0" algn="ctr">
              <a:buNone/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Text Placeholder 25">
            <a:extLst>
              <a:ext uri="{FF2B5EF4-FFF2-40B4-BE49-F238E27FC236}">
                <a16:creationId xmlns:a16="http://schemas.microsoft.com/office/drawing/2014/main" id="{FE0C51F1-94A7-277F-7CB3-6BEA159E6B7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448724" y="5640812"/>
            <a:ext cx="2286000" cy="594685"/>
          </a:xfrm>
        </p:spPr>
        <p:txBody>
          <a:bodyPr tIns="0" bIns="0"/>
          <a:lstStyle>
            <a:lvl1pPr marL="127000" indent="0" algn="ctr">
              <a:buNone/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Text Placeholder 25">
            <a:extLst>
              <a:ext uri="{FF2B5EF4-FFF2-40B4-BE49-F238E27FC236}">
                <a16:creationId xmlns:a16="http://schemas.microsoft.com/office/drawing/2014/main" id="{BE712EDD-6D8A-FF07-64F0-F1A30300127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447269" y="5640812"/>
            <a:ext cx="2286000" cy="594685"/>
          </a:xfrm>
        </p:spPr>
        <p:txBody>
          <a:bodyPr tIns="0" bIns="0"/>
          <a:lstStyle>
            <a:lvl1pPr marL="127000" indent="0" algn="ctr">
              <a:buNone/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78137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Column Icon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EBC64-9AFD-FB64-8821-762F8DC1C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24" y="284915"/>
            <a:ext cx="1127454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A6E6A3F9-6583-1B29-33BF-3B3134028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513D4-157F-4675-BD0B-03C8D88BCC9C}" type="datetime1">
              <a:rPr lang="en-US" smtClean="0"/>
              <a:t>1/9/2024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DD956BA-A9A1-55B8-B8DC-4442D6016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D4B6099-BEBD-BCF1-23DC-35EAA1AA8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7378-4A1B-4211-9A80-E5B291D4A92B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94D74CB-9C38-0F10-2472-F27243998D51}"/>
              </a:ext>
            </a:extLst>
          </p:cNvPr>
          <p:cNvGrpSpPr/>
          <p:nvPr/>
        </p:nvGrpSpPr>
        <p:grpSpPr>
          <a:xfrm>
            <a:off x="394932" y="1392862"/>
            <a:ext cx="274320" cy="274320"/>
            <a:chOff x="4595437" y="5283262"/>
            <a:chExt cx="274320" cy="274320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72059A7-7BFA-DC44-4E6E-60C1D2CCF3FD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4465377" y="5420422"/>
              <a:ext cx="274320" cy="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590FF64-0AB5-9D13-0035-452A9EAE7517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4732597" y="5417248"/>
              <a:ext cx="0" cy="27432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4FA80A38-13B4-DA51-930A-E241CDF398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37436" y="1948931"/>
            <a:ext cx="914400" cy="914400"/>
          </a:xfrm>
        </p:spPr>
        <p:txBody>
          <a:bodyPr anchor="ctr"/>
          <a:lstStyle>
            <a:lvl1pPr marL="127000" indent="0"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189014A8-C2C3-77AD-3EFC-84E774A12CE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135980" y="1948931"/>
            <a:ext cx="914400" cy="914400"/>
          </a:xfrm>
        </p:spPr>
        <p:txBody>
          <a:bodyPr anchor="ctr"/>
          <a:lstStyle>
            <a:lvl1pPr marL="127000" indent="0" algn="ctr">
              <a:buNone/>
              <a:defRPr sz="16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BADBBF75-9A52-2D9A-5BE8-F9B23A7E53D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134524" y="1948931"/>
            <a:ext cx="914400" cy="914400"/>
          </a:xfrm>
        </p:spPr>
        <p:txBody>
          <a:bodyPr anchor="ctr"/>
          <a:lstStyle>
            <a:lvl1pPr marL="127000" indent="0"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E114AE0F-FA60-1C08-BCF0-67C9ACA0173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133069" y="1948931"/>
            <a:ext cx="914400" cy="914400"/>
          </a:xfrm>
        </p:spPr>
        <p:txBody>
          <a:bodyPr anchor="ctr"/>
          <a:lstStyle>
            <a:lvl1pPr marL="127000" indent="0"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5838400E-3B63-B4D0-D6FB-610226BD81A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51636" y="2964570"/>
            <a:ext cx="2286000" cy="594685"/>
          </a:xfrm>
        </p:spPr>
        <p:txBody>
          <a:bodyPr tIns="0" bIns="0"/>
          <a:lstStyle>
            <a:lvl1pPr marL="127000" indent="0" algn="ctr">
              <a:buNone/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25">
            <a:extLst>
              <a:ext uri="{FF2B5EF4-FFF2-40B4-BE49-F238E27FC236}">
                <a16:creationId xmlns:a16="http://schemas.microsoft.com/office/drawing/2014/main" id="{65EB3CE7-1671-A588-7086-6F771517C5A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450180" y="2964570"/>
            <a:ext cx="2286000" cy="594685"/>
          </a:xfrm>
        </p:spPr>
        <p:txBody>
          <a:bodyPr tIns="0" bIns="0"/>
          <a:lstStyle>
            <a:lvl1pPr marL="127000" indent="0" algn="ctr">
              <a:buNone/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5">
            <a:extLst>
              <a:ext uri="{FF2B5EF4-FFF2-40B4-BE49-F238E27FC236}">
                <a16:creationId xmlns:a16="http://schemas.microsoft.com/office/drawing/2014/main" id="{E8B0E72B-1BA7-8E88-4532-BAB22D63E96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448724" y="2964570"/>
            <a:ext cx="2286000" cy="594685"/>
          </a:xfrm>
        </p:spPr>
        <p:txBody>
          <a:bodyPr tIns="0" bIns="0"/>
          <a:lstStyle>
            <a:lvl1pPr marL="127000" indent="0" algn="ctr">
              <a:buNone/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25">
            <a:extLst>
              <a:ext uri="{FF2B5EF4-FFF2-40B4-BE49-F238E27FC236}">
                <a16:creationId xmlns:a16="http://schemas.microsoft.com/office/drawing/2014/main" id="{BDAE30C2-AC7E-7DB0-7BC0-BB1512880BF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447269" y="2964570"/>
            <a:ext cx="2286000" cy="594685"/>
          </a:xfrm>
        </p:spPr>
        <p:txBody>
          <a:bodyPr tIns="0" bIns="0"/>
          <a:lstStyle>
            <a:lvl1pPr marL="127000" indent="0" algn="ctr">
              <a:buNone/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4FDC2200-3E33-9648-CD42-8D23DE78292E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137436" y="4183809"/>
            <a:ext cx="914400" cy="914400"/>
          </a:xfrm>
        </p:spPr>
        <p:txBody>
          <a:bodyPr anchor="ctr"/>
          <a:lstStyle>
            <a:lvl1pPr marL="127000" indent="0"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07F5DCF2-A49F-B7BB-F486-3D9377C35271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135980" y="4183809"/>
            <a:ext cx="914400" cy="914400"/>
          </a:xfrm>
        </p:spPr>
        <p:txBody>
          <a:bodyPr anchor="ctr"/>
          <a:lstStyle>
            <a:lvl1pPr marL="127000" indent="0" algn="ctr">
              <a:buNone/>
              <a:defRPr sz="16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2A4ADE26-FEF2-7A58-1D05-56F7220A258C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7134524" y="4183809"/>
            <a:ext cx="914400" cy="914400"/>
          </a:xfrm>
        </p:spPr>
        <p:txBody>
          <a:bodyPr anchor="ctr"/>
          <a:lstStyle>
            <a:lvl1pPr marL="127000" indent="0"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970FD68B-A4FC-6F43-468D-CFDF43DA95C4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10133069" y="4183809"/>
            <a:ext cx="914400" cy="914400"/>
          </a:xfrm>
        </p:spPr>
        <p:txBody>
          <a:bodyPr anchor="ctr"/>
          <a:lstStyle>
            <a:lvl1pPr marL="127000" indent="0"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Text Placeholder 25">
            <a:extLst>
              <a:ext uri="{FF2B5EF4-FFF2-40B4-BE49-F238E27FC236}">
                <a16:creationId xmlns:a16="http://schemas.microsoft.com/office/drawing/2014/main" id="{88AE3158-E2E5-7D8E-0397-50C1854FD79D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451636" y="5199448"/>
            <a:ext cx="2286000" cy="594685"/>
          </a:xfrm>
        </p:spPr>
        <p:txBody>
          <a:bodyPr tIns="0" bIns="0"/>
          <a:lstStyle>
            <a:lvl1pPr marL="127000" indent="0" algn="ctr">
              <a:buNone/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25">
            <a:extLst>
              <a:ext uri="{FF2B5EF4-FFF2-40B4-BE49-F238E27FC236}">
                <a16:creationId xmlns:a16="http://schemas.microsoft.com/office/drawing/2014/main" id="{3BB8F9B6-0D6A-E760-19F8-F7E8A2339EC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450180" y="5199448"/>
            <a:ext cx="2286000" cy="594685"/>
          </a:xfrm>
        </p:spPr>
        <p:txBody>
          <a:bodyPr tIns="0" bIns="0"/>
          <a:lstStyle>
            <a:lvl1pPr marL="127000" indent="0" algn="ctr">
              <a:buNone/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25">
            <a:extLst>
              <a:ext uri="{FF2B5EF4-FFF2-40B4-BE49-F238E27FC236}">
                <a16:creationId xmlns:a16="http://schemas.microsoft.com/office/drawing/2014/main" id="{079AAC91-F165-9369-AB47-7363D415D3A2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448724" y="5199448"/>
            <a:ext cx="2286000" cy="594685"/>
          </a:xfrm>
        </p:spPr>
        <p:txBody>
          <a:bodyPr tIns="0" bIns="0"/>
          <a:lstStyle>
            <a:lvl1pPr marL="127000" indent="0" algn="ctr">
              <a:buNone/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25">
            <a:extLst>
              <a:ext uri="{FF2B5EF4-FFF2-40B4-BE49-F238E27FC236}">
                <a16:creationId xmlns:a16="http://schemas.microsoft.com/office/drawing/2014/main" id="{B0662D55-54D5-D910-1FDD-C4186746FAA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9447269" y="5199448"/>
            <a:ext cx="2286000" cy="594685"/>
          </a:xfrm>
        </p:spPr>
        <p:txBody>
          <a:bodyPr tIns="0" bIns="0"/>
          <a:lstStyle>
            <a:lvl1pPr marL="127000" indent="0" algn="ctr">
              <a:buNone/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9384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5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3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F6727B1C-C18D-DB24-3EB6-53CB71171D9D}"/>
              </a:ext>
            </a:extLst>
          </p:cNvPr>
          <p:cNvPicPr>
            <a:picLocks noChangeAspect="1"/>
          </p:cNvPicPr>
          <p:nvPr/>
        </p:nvPicPr>
        <p:blipFill rotWithShape="1">
          <a:blip r:embed="rId25"/>
          <a:srcRect r="27362"/>
          <a:stretch/>
        </p:blipFill>
        <p:spPr>
          <a:xfrm>
            <a:off x="11508225" y="6362365"/>
            <a:ext cx="699818" cy="417201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223591B5-DDD5-3086-68DF-4C5BB24A7323}"/>
              </a:ext>
            </a:extLst>
          </p:cNvPr>
          <p:cNvPicPr>
            <a:picLocks noChangeAspect="1"/>
          </p:cNvPicPr>
          <p:nvPr/>
        </p:nvPicPr>
        <p:blipFill rotWithShape="1"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rcRect t="5509" r="8982" b="-3277"/>
          <a:stretch/>
        </p:blipFill>
        <p:spPr>
          <a:xfrm>
            <a:off x="6713034" y="0"/>
            <a:ext cx="547896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6A95FF-59E1-FF1E-E86F-1BE111BE8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24" y="284915"/>
            <a:ext cx="11274545" cy="1325563"/>
          </a:xfrm>
          <a:prstGeom prst="rect">
            <a:avLst/>
          </a:prstGeom>
        </p:spPr>
        <p:txBody>
          <a:bodyPr vert="horz" lIns="0" tIns="45720" rIns="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0C5B0A-264E-8742-9CC2-CD803B63D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724" y="1825624"/>
            <a:ext cx="11276076" cy="44227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9ECAA-C4B5-03BE-8892-7E2097C4EB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02318" y="6411839"/>
            <a:ext cx="873673" cy="302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0" b="0" i="0">
                <a:solidFill>
                  <a:schemeClr val="tx1">
                    <a:tint val="75000"/>
                  </a:schemeClr>
                </a:solidFill>
                <a:latin typeface="Lexend Light" pitchFamily="2" charset="77"/>
              </a:defRPr>
            </a:lvl1pPr>
          </a:lstStyle>
          <a:p>
            <a:fld id="{1C5A203D-E446-43EF-A0A0-21AF041A0C82}" type="datetime1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E1808-9831-9523-55A0-259740EA8D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8724" y="6418688"/>
            <a:ext cx="8789550" cy="302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0" i="0">
                <a:solidFill>
                  <a:schemeClr val="tx1">
                    <a:tint val="75000"/>
                  </a:schemeClr>
                </a:solidFill>
                <a:latin typeface="Lexend Light" pitchFamily="2" charset="77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39CBF4-F7FB-FBBB-E96C-79691056ED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80922" y="6429056"/>
            <a:ext cx="285000" cy="30278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700" b="0" i="0">
                <a:solidFill>
                  <a:schemeClr val="bg2"/>
                </a:solidFill>
                <a:latin typeface="Lexend Light" pitchFamily="2" charset="77"/>
              </a:defRPr>
            </a:lvl1pPr>
          </a:lstStyle>
          <a:p>
            <a:fld id="{BEAC7378-4A1B-4211-9A80-E5B291D4A92B}" type="slidenum">
              <a:rPr lang="en-US" smtClean="0"/>
              <a:t>‹#›</a:t>
            </a:fld>
            <a:endParaRPr lang="en-US"/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6C5396ED-6622-E8B0-974D-8F54915B533D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0576146" y="6472746"/>
            <a:ext cx="873673" cy="18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534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61" r:id="rId2"/>
    <p:sldLayoutId id="2147483662" r:id="rId3"/>
    <p:sldLayoutId id="2147483663" r:id="rId4"/>
    <p:sldLayoutId id="2147483682" r:id="rId5"/>
    <p:sldLayoutId id="2147483664" r:id="rId6"/>
    <p:sldLayoutId id="2147483665" r:id="rId7"/>
    <p:sldLayoutId id="2147483666" r:id="rId8"/>
    <p:sldLayoutId id="2147483667" r:id="rId9"/>
    <p:sldLayoutId id="2147483683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  <p:sldLayoutId id="2147483674" r:id="rId17"/>
    <p:sldLayoutId id="2147483675" r:id="rId18"/>
    <p:sldLayoutId id="2147483676" r:id="rId19"/>
    <p:sldLayoutId id="2147483677" r:id="rId20"/>
    <p:sldLayoutId id="2147483678" r:id="rId21"/>
    <p:sldLayoutId id="2147483679" r:id="rId22"/>
    <p:sldLayoutId id="2147483680" r:id="rId23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ftr="0"/>
  <p:txStyles>
    <p:titleStyle>
      <a:lvl1pPr marL="119063" indent="0" algn="l" defTabSz="914400" rtl="0" eaLnBrk="1" latinLnBrk="0" hangingPunct="1">
        <a:lnSpc>
          <a:spcPct val="100000"/>
        </a:lnSpc>
        <a:spcBef>
          <a:spcPct val="0"/>
        </a:spcBef>
        <a:buNone/>
        <a:tabLst/>
        <a:defRPr sz="4000" b="0" i="0" kern="1200">
          <a:solidFill>
            <a:schemeClr val="accent2"/>
          </a:solidFill>
          <a:latin typeface="Lexend" pitchFamily="2" charset="77"/>
          <a:ea typeface="+mj-ea"/>
          <a:cs typeface="+mj-cs"/>
        </a:defRPr>
      </a:lvl1pPr>
    </p:titleStyle>
    <p:bodyStyle>
      <a:lvl1pPr marL="401638" indent="-274638" algn="l" defTabSz="914400" rtl="0" eaLnBrk="1" latinLnBrk="0" hangingPunct="1">
        <a:lnSpc>
          <a:spcPct val="100000"/>
        </a:lnSpc>
        <a:spcBef>
          <a:spcPts val="1200"/>
        </a:spcBef>
        <a:spcAft>
          <a:spcPts val="0"/>
        </a:spcAft>
        <a:buClr>
          <a:schemeClr val="accent3"/>
        </a:buClr>
        <a:buFont typeface="Arial" panose="020B0604020202020204" pitchFamily="34" charset="0"/>
        <a:buChar char="•"/>
        <a:tabLst/>
        <a:defRPr sz="2800" b="0" i="0" kern="1200">
          <a:solidFill>
            <a:schemeClr val="tx2"/>
          </a:solidFill>
          <a:latin typeface="Lexend Light" pitchFamily="2" charset="77"/>
          <a:ea typeface="+mn-ea"/>
          <a:cs typeface="+mn-cs"/>
        </a:defRPr>
      </a:lvl1pPr>
      <a:lvl2pPr marL="749300" indent="-27940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Font typeface="System Font Regular"/>
        <a:buChar char="−"/>
        <a:tabLst/>
        <a:defRPr sz="2400" b="0" i="0" kern="1200">
          <a:solidFill>
            <a:schemeClr val="tx2"/>
          </a:solidFill>
          <a:latin typeface="Lexend Light" pitchFamily="2" charset="77"/>
          <a:ea typeface="+mn-ea"/>
          <a:cs typeface="+mn-cs"/>
        </a:defRPr>
      </a:lvl2pPr>
      <a:lvl3pPr marL="1030288" indent="-280988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Font typeface="Arial" panose="020B0604020202020204" pitchFamily="34" charset="0"/>
        <a:buChar char="•"/>
        <a:tabLst/>
        <a:defRPr sz="2400" b="0" i="0" kern="1200">
          <a:solidFill>
            <a:schemeClr val="tx2"/>
          </a:solidFill>
          <a:latin typeface="Lexend Light" pitchFamily="2" charset="77"/>
          <a:ea typeface="+mn-ea"/>
          <a:cs typeface="+mn-cs"/>
        </a:defRPr>
      </a:lvl3pPr>
      <a:lvl4pPr marL="1373188" indent="-27940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Font typeface="System Font Regular"/>
        <a:buChar char="−"/>
        <a:tabLst/>
        <a:defRPr sz="2400" b="0" i="0" kern="1200">
          <a:solidFill>
            <a:schemeClr val="tx2"/>
          </a:solidFill>
          <a:latin typeface="Lexend Light" pitchFamily="2" charset="77"/>
          <a:ea typeface="+mn-ea"/>
          <a:cs typeface="+mn-cs"/>
        </a:defRPr>
      </a:lvl4pPr>
      <a:lvl5pPr marL="1660525" indent="-231775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3"/>
        </a:buClr>
        <a:buFont typeface="Arial" panose="020B0604020202020204" pitchFamily="34" charset="0"/>
        <a:buChar char="•"/>
        <a:tabLst/>
        <a:defRPr sz="2400" b="0" i="0" kern="1200">
          <a:solidFill>
            <a:schemeClr val="tx2"/>
          </a:solidFill>
          <a:latin typeface="Lexend Ligh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936">
          <p15:clr>
            <a:srgbClr val="F26B43"/>
          </p15:clr>
        </p15:guide>
        <p15:guide id="2" pos="281">
          <p15:clr>
            <a:srgbClr val="F26B43"/>
          </p15:clr>
        </p15:guide>
        <p15:guide id="3" pos="7392">
          <p15:clr>
            <a:srgbClr val="F26B43"/>
          </p15:clr>
        </p15:guide>
        <p15:guide id="5" pos="6720">
          <p15:clr>
            <a:srgbClr val="F26B43"/>
          </p15:clr>
        </p15:guide>
        <p15:guide id="7" orient="horz" pos="216">
          <p15:clr>
            <a:srgbClr val="F26B43"/>
          </p15:clr>
        </p15:guide>
        <p15:guide id="8" orient="horz" pos="1011">
          <p15:clr>
            <a:srgbClr val="F26B43"/>
          </p15:clr>
        </p15:guide>
        <p15:guide id="9" orient="horz" pos="1142">
          <p15:clr>
            <a:srgbClr val="F26B43"/>
          </p15:clr>
        </p15:guide>
        <p15:guide id="10" orient="horz" pos="1824">
          <p15:clr>
            <a:srgbClr val="F26B43"/>
          </p15:clr>
        </p15:guide>
        <p15:guide id="11" orient="horz" pos="194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7737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Benecon Theme">
  <a:themeElements>
    <a:clrScheme name="Benecon-color-palette">
      <a:dk1>
        <a:srgbClr val="000000"/>
      </a:dk1>
      <a:lt1>
        <a:srgbClr val="FFFFFF"/>
      </a:lt1>
      <a:dk2>
        <a:srgbClr val="44516C"/>
      </a:dk2>
      <a:lt2>
        <a:srgbClr val="F3F3F7"/>
      </a:lt2>
      <a:accent1>
        <a:srgbClr val="002B5C"/>
      </a:accent1>
      <a:accent2>
        <a:srgbClr val="0059C1"/>
      </a:accent2>
      <a:accent3>
        <a:srgbClr val="1080FF"/>
      </a:accent3>
      <a:accent4>
        <a:srgbClr val="65ADFF"/>
      </a:accent4>
      <a:accent5>
        <a:srgbClr val="599C43"/>
      </a:accent5>
      <a:accent6>
        <a:srgbClr val="C63C00"/>
      </a:accent6>
      <a:hlink>
        <a:srgbClr val="1080FF"/>
      </a:hlink>
      <a:folHlink>
        <a:srgbClr val="687CA1"/>
      </a:folHlink>
    </a:clrScheme>
    <a:fontScheme name="Bencon">
      <a:majorFont>
        <a:latin typeface="Lexend"/>
        <a:ea typeface=""/>
        <a:cs typeface=""/>
      </a:majorFont>
      <a:minorFont>
        <a:latin typeface="Lexe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tIns="0" bIns="0" rtlCol="0">
        <a:noAutofit/>
      </a:bodyPr>
      <a:lstStyle>
        <a:defPPr algn="l">
          <a:defRPr sz="2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enecon Theme" id="{FA9491D7-2142-4AC2-B4C3-A8D7D0074D6B}" vid="{2439E770-AD5C-4CF5-8667-DDB268BF1E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Benecon Theme</Template>
  <TotalTime>1974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Lexend</vt:lpstr>
      <vt:lpstr>Lexend Light</vt:lpstr>
      <vt:lpstr>Lexend Medium</vt:lpstr>
      <vt:lpstr>System Font Regular</vt:lpstr>
      <vt:lpstr>Benecon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Steimel, Owen</dc:creator>
  <cp:lastModifiedBy>Steimel, Owen</cp:lastModifiedBy>
  <cp:revision>13</cp:revision>
  <dcterms:created xsi:type="dcterms:W3CDTF">2022-10-06T12:53:10Z</dcterms:created>
  <dcterms:modified xsi:type="dcterms:W3CDTF">2024-01-09T17:14:45Z</dcterms:modified>
</cp:coreProperties>
</file>